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9" r:id="rId4"/>
    <p:sldId id="276" r:id="rId5"/>
    <p:sldId id="275" r:id="rId6"/>
    <p:sldId id="268" r:id="rId7"/>
    <p:sldId id="258" r:id="rId8"/>
    <p:sldId id="259" r:id="rId9"/>
    <p:sldId id="267" r:id="rId10"/>
    <p:sldId id="264" r:id="rId11"/>
    <p:sldId id="270" r:id="rId12"/>
    <p:sldId id="272" r:id="rId13"/>
    <p:sldId id="271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019351-5E9F-4019-8F26-B2FDB966627D}" v="40" dt="2023-07-30T04:51:14.741"/>
    <p1510:client id="{A7F380E8-1634-884F-886C-FD31CAD09F83}" v="1241" dt="2023-07-30T05:28:56.4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6"/>
    <p:restoredTop sz="94648"/>
  </p:normalViewPr>
  <p:slideViewPr>
    <p:cSldViewPr snapToGrid="0">
      <p:cViewPr varScale="1">
        <p:scale>
          <a:sx n="112" d="100"/>
          <a:sy n="112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0CFC5A-2C63-46BE-B2C4-A363BA8EC305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010CC473-0740-4E39-873E-27727FE8A798}">
      <dgm:prSet/>
      <dgm:spPr/>
      <dgm:t>
        <a:bodyPr/>
        <a:lstStyle/>
        <a:p>
          <a:pPr>
            <a:defRPr cap="all"/>
          </a:pPr>
          <a:r>
            <a:rPr lang="en-US" dirty="0"/>
            <a:t>Contextual</a:t>
          </a:r>
          <a:r>
            <a:rPr lang="zh-CN" dirty="0"/>
            <a:t> </a:t>
          </a:r>
          <a:r>
            <a:rPr lang="en-US" dirty="0"/>
            <a:t>image</a:t>
          </a:r>
          <a:r>
            <a:rPr lang="zh-CN" dirty="0"/>
            <a:t> </a:t>
          </a:r>
          <a:r>
            <a:rPr lang="en-US" dirty="0"/>
            <a:t>classification,</a:t>
          </a:r>
          <a:r>
            <a:rPr lang="zh-CN" dirty="0"/>
            <a:t> </a:t>
          </a:r>
          <a:r>
            <a:rPr lang="en-US" dirty="0"/>
            <a:t>a</a:t>
          </a:r>
          <a:r>
            <a:rPr lang="zh-CN" dirty="0"/>
            <a:t> </a:t>
          </a:r>
          <a:r>
            <a:rPr lang="en-US" dirty="0"/>
            <a:t>topic</a:t>
          </a:r>
          <a:r>
            <a:rPr lang="zh-CN" dirty="0"/>
            <a:t> </a:t>
          </a:r>
          <a:r>
            <a:rPr lang="en-US" dirty="0"/>
            <a:t>of</a:t>
          </a:r>
          <a:r>
            <a:rPr lang="zh-CN" dirty="0"/>
            <a:t> </a:t>
          </a:r>
          <a:r>
            <a:rPr lang="en-US" dirty="0"/>
            <a:t>pattern</a:t>
          </a:r>
          <a:r>
            <a:rPr lang="zh-CN" dirty="0"/>
            <a:t> </a:t>
          </a:r>
          <a:r>
            <a:rPr lang="en-US" dirty="0"/>
            <a:t>recognition</a:t>
          </a:r>
          <a:r>
            <a:rPr lang="zh-CN" dirty="0"/>
            <a:t> </a:t>
          </a:r>
          <a:r>
            <a:rPr lang="en-US" dirty="0"/>
            <a:t>in</a:t>
          </a:r>
          <a:r>
            <a:rPr lang="zh-CN" dirty="0"/>
            <a:t> </a:t>
          </a:r>
          <a:r>
            <a:rPr lang="en-US" dirty="0"/>
            <a:t>computer</a:t>
          </a:r>
          <a:r>
            <a:rPr lang="zh-CN" dirty="0"/>
            <a:t> </a:t>
          </a:r>
          <a:r>
            <a:rPr lang="en-US" dirty="0"/>
            <a:t>vision</a:t>
          </a:r>
        </a:p>
      </dgm:t>
    </dgm:pt>
    <dgm:pt modelId="{DE760401-31BF-4097-A362-843A8B39BAF9}" type="parTrans" cxnId="{4A494BDE-BCE3-4F45-BCE3-60B92AFB982E}">
      <dgm:prSet/>
      <dgm:spPr/>
      <dgm:t>
        <a:bodyPr/>
        <a:lstStyle/>
        <a:p>
          <a:endParaRPr lang="en-US"/>
        </a:p>
      </dgm:t>
    </dgm:pt>
    <dgm:pt modelId="{949BEB37-D402-4B53-8858-EEAAC511A3A0}" type="sibTrans" cxnId="{4A494BDE-BCE3-4F45-BCE3-60B92AFB982E}">
      <dgm:prSet/>
      <dgm:spPr/>
      <dgm:t>
        <a:bodyPr/>
        <a:lstStyle/>
        <a:p>
          <a:endParaRPr lang="en-US"/>
        </a:p>
      </dgm:t>
    </dgm:pt>
    <dgm:pt modelId="{D2CA36F6-7015-4BF8-B196-4881B8FF3BDB}">
      <dgm:prSet/>
      <dgm:spPr/>
      <dgm:t>
        <a:bodyPr/>
        <a:lstStyle/>
        <a:p>
          <a:pPr>
            <a:defRPr cap="all"/>
          </a:pPr>
          <a:r>
            <a:rPr lang="en-US"/>
            <a:t>Focused</a:t>
          </a:r>
          <a:r>
            <a:rPr lang="zh-CN"/>
            <a:t> </a:t>
          </a:r>
          <a:r>
            <a:rPr lang="en-US"/>
            <a:t>on</a:t>
          </a:r>
          <a:r>
            <a:rPr lang="zh-CN"/>
            <a:t> </a:t>
          </a:r>
          <a:r>
            <a:rPr lang="en-US"/>
            <a:t>recognizing</a:t>
          </a:r>
          <a:r>
            <a:rPr lang="zh-CN"/>
            <a:t> </a:t>
          </a:r>
          <a:r>
            <a:rPr lang="en-US"/>
            <a:t>plants</a:t>
          </a:r>
          <a:r>
            <a:rPr lang="zh-CN"/>
            <a:t> </a:t>
          </a:r>
          <a:r>
            <a:rPr lang="en-US"/>
            <a:t>and</a:t>
          </a:r>
          <a:r>
            <a:rPr lang="zh-CN"/>
            <a:t> </a:t>
          </a:r>
          <a:r>
            <a:rPr lang="en-US"/>
            <a:t>flowers</a:t>
          </a:r>
        </a:p>
      </dgm:t>
    </dgm:pt>
    <dgm:pt modelId="{561D7775-0101-4BF2-9557-95B24DA4D46B}" type="parTrans" cxnId="{A4DC9559-7F57-483D-BAC8-CF7FC6E76081}">
      <dgm:prSet/>
      <dgm:spPr/>
      <dgm:t>
        <a:bodyPr/>
        <a:lstStyle/>
        <a:p>
          <a:endParaRPr lang="en-US"/>
        </a:p>
      </dgm:t>
    </dgm:pt>
    <dgm:pt modelId="{7AF884B0-623F-4893-8FC0-6A933F611645}" type="sibTrans" cxnId="{A4DC9559-7F57-483D-BAC8-CF7FC6E76081}">
      <dgm:prSet/>
      <dgm:spPr/>
      <dgm:t>
        <a:bodyPr/>
        <a:lstStyle/>
        <a:p>
          <a:endParaRPr lang="en-US"/>
        </a:p>
      </dgm:t>
    </dgm:pt>
    <dgm:pt modelId="{3E48F452-9A5B-4EFB-BAAD-DDCC10A2D986}" type="pres">
      <dgm:prSet presAssocID="{900CFC5A-2C63-46BE-B2C4-A363BA8EC305}" presName="root" presStyleCnt="0">
        <dgm:presLayoutVars>
          <dgm:dir/>
          <dgm:resizeHandles val="exact"/>
        </dgm:presLayoutVars>
      </dgm:prSet>
      <dgm:spPr/>
    </dgm:pt>
    <dgm:pt modelId="{A9005264-20C1-4D49-B613-990A36E90C09}" type="pres">
      <dgm:prSet presAssocID="{010CC473-0740-4E39-873E-27727FE8A798}" presName="compNode" presStyleCnt="0"/>
      <dgm:spPr/>
    </dgm:pt>
    <dgm:pt modelId="{8D3B1629-CA5C-4C88-BE19-7E325FEA11F2}" type="pres">
      <dgm:prSet presAssocID="{010CC473-0740-4E39-873E-27727FE8A798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1EC9D046-5983-4B7E-83AD-C7623BDBAFEB}" type="pres">
      <dgm:prSet presAssocID="{010CC473-0740-4E39-873E-27727FE8A79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7D142754-7C05-41AD-B551-1CACA0B83566}" type="pres">
      <dgm:prSet presAssocID="{010CC473-0740-4E39-873E-27727FE8A798}" presName="spaceRect" presStyleCnt="0"/>
      <dgm:spPr/>
    </dgm:pt>
    <dgm:pt modelId="{20EC27A7-E796-4A8C-A358-23D0DBE99BAA}" type="pres">
      <dgm:prSet presAssocID="{010CC473-0740-4E39-873E-27727FE8A798}" presName="textRect" presStyleLbl="revTx" presStyleIdx="0" presStyleCnt="2">
        <dgm:presLayoutVars>
          <dgm:chMax val="1"/>
          <dgm:chPref val="1"/>
        </dgm:presLayoutVars>
      </dgm:prSet>
      <dgm:spPr/>
    </dgm:pt>
    <dgm:pt modelId="{AFB6FB68-4C57-4CE5-9CA6-54DDFA9019B3}" type="pres">
      <dgm:prSet presAssocID="{949BEB37-D402-4B53-8858-EEAAC511A3A0}" presName="sibTrans" presStyleCnt="0"/>
      <dgm:spPr/>
    </dgm:pt>
    <dgm:pt modelId="{F8AAFD74-B204-416F-8E09-4E703DAC1A77}" type="pres">
      <dgm:prSet presAssocID="{D2CA36F6-7015-4BF8-B196-4881B8FF3BDB}" presName="compNode" presStyleCnt="0"/>
      <dgm:spPr/>
    </dgm:pt>
    <dgm:pt modelId="{9FDE0C16-0275-43DE-948C-590615341C49}" type="pres">
      <dgm:prSet presAssocID="{D2CA36F6-7015-4BF8-B196-4881B8FF3BDB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3E4BB732-5C84-4DF9-AA50-EA9F74D3D1E8}" type="pres">
      <dgm:prSet presAssocID="{D2CA36F6-7015-4BF8-B196-4881B8FF3BD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er in pot"/>
        </a:ext>
      </dgm:extLst>
    </dgm:pt>
    <dgm:pt modelId="{8A91A422-38FA-4CBD-AA00-980C3F9BC08C}" type="pres">
      <dgm:prSet presAssocID="{D2CA36F6-7015-4BF8-B196-4881B8FF3BDB}" presName="spaceRect" presStyleCnt="0"/>
      <dgm:spPr/>
    </dgm:pt>
    <dgm:pt modelId="{2A09BB3B-3161-4FB4-8066-1D612161786A}" type="pres">
      <dgm:prSet presAssocID="{D2CA36F6-7015-4BF8-B196-4881B8FF3BDB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7AF0A14-BD50-48B5-AA4E-27A03925F8DD}" type="presOf" srcId="{900CFC5A-2C63-46BE-B2C4-A363BA8EC305}" destId="{3E48F452-9A5B-4EFB-BAAD-DDCC10A2D986}" srcOrd="0" destOrd="0" presId="urn:microsoft.com/office/officeart/2018/5/layout/IconLeafLabelList"/>
    <dgm:cxn modelId="{5BB85F2B-6980-4CD0-8C22-066B4B91B725}" type="presOf" srcId="{010CC473-0740-4E39-873E-27727FE8A798}" destId="{20EC27A7-E796-4A8C-A358-23D0DBE99BAA}" srcOrd="0" destOrd="0" presId="urn:microsoft.com/office/officeart/2018/5/layout/IconLeafLabelList"/>
    <dgm:cxn modelId="{A4DC9559-7F57-483D-BAC8-CF7FC6E76081}" srcId="{900CFC5A-2C63-46BE-B2C4-A363BA8EC305}" destId="{D2CA36F6-7015-4BF8-B196-4881B8FF3BDB}" srcOrd="1" destOrd="0" parTransId="{561D7775-0101-4BF2-9557-95B24DA4D46B}" sibTransId="{7AF884B0-623F-4893-8FC0-6A933F611645}"/>
    <dgm:cxn modelId="{88A96E8A-7A9F-4F60-932B-59547B9CE313}" type="presOf" srcId="{D2CA36F6-7015-4BF8-B196-4881B8FF3BDB}" destId="{2A09BB3B-3161-4FB4-8066-1D612161786A}" srcOrd="0" destOrd="0" presId="urn:microsoft.com/office/officeart/2018/5/layout/IconLeafLabelList"/>
    <dgm:cxn modelId="{4A494BDE-BCE3-4F45-BCE3-60B92AFB982E}" srcId="{900CFC5A-2C63-46BE-B2C4-A363BA8EC305}" destId="{010CC473-0740-4E39-873E-27727FE8A798}" srcOrd="0" destOrd="0" parTransId="{DE760401-31BF-4097-A362-843A8B39BAF9}" sibTransId="{949BEB37-D402-4B53-8858-EEAAC511A3A0}"/>
    <dgm:cxn modelId="{A2AB20EA-D69F-4B90-8E9B-114295E11F89}" type="presParOf" srcId="{3E48F452-9A5B-4EFB-BAAD-DDCC10A2D986}" destId="{A9005264-20C1-4D49-B613-990A36E90C09}" srcOrd="0" destOrd="0" presId="urn:microsoft.com/office/officeart/2018/5/layout/IconLeafLabelList"/>
    <dgm:cxn modelId="{27B66B44-49D5-45EF-ABB9-982A619D01D7}" type="presParOf" srcId="{A9005264-20C1-4D49-B613-990A36E90C09}" destId="{8D3B1629-CA5C-4C88-BE19-7E325FEA11F2}" srcOrd="0" destOrd="0" presId="urn:microsoft.com/office/officeart/2018/5/layout/IconLeafLabelList"/>
    <dgm:cxn modelId="{4344805C-8729-440D-9255-F3D0D9F269DC}" type="presParOf" srcId="{A9005264-20C1-4D49-B613-990A36E90C09}" destId="{1EC9D046-5983-4B7E-83AD-C7623BDBAFEB}" srcOrd="1" destOrd="0" presId="urn:microsoft.com/office/officeart/2018/5/layout/IconLeafLabelList"/>
    <dgm:cxn modelId="{5E439D6B-0338-4761-8962-C5BBD58F35CE}" type="presParOf" srcId="{A9005264-20C1-4D49-B613-990A36E90C09}" destId="{7D142754-7C05-41AD-B551-1CACA0B83566}" srcOrd="2" destOrd="0" presId="urn:microsoft.com/office/officeart/2018/5/layout/IconLeafLabelList"/>
    <dgm:cxn modelId="{2D5FF3D4-37B0-4871-A33A-55204175DD5B}" type="presParOf" srcId="{A9005264-20C1-4D49-B613-990A36E90C09}" destId="{20EC27A7-E796-4A8C-A358-23D0DBE99BAA}" srcOrd="3" destOrd="0" presId="urn:microsoft.com/office/officeart/2018/5/layout/IconLeafLabelList"/>
    <dgm:cxn modelId="{3E34625C-3689-4C5C-A2FA-D613781287C5}" type="presParOf" srcId="{3E48F452-9A5B-4EFB-BAAD-DDCC10A2D986}" destId="{AFB6FB68-4C57-4CE5-9CA6-54DDFA9019B3}" srcOrd="1" destOrd="0" presId="urn:microsoft.com/office/officeart/2018/5/layout/IconLeafLabelList"/>
    <dgm:cxn modelId="{271D6311-3ABB-4D7C-8EED-773365EC8DBA}" type="presParOf" srcId="{3E48F452-9A5B-4EFB-BAAD-DDCC10A2D986}" destId="{F8AAFD74-B204-416F-8E09-4E703DAC1A77}" srcOrd="2" destOrd="0" presId="urn:microsoft.com/office/officeart/2018/5/layout/IconLeafLabelList"/>
    <dgm:cxn modelId="{A9EB01D4-FC22-44CA-8C59-172A9FD93984}" type="presParOf" srcId="{F8AAFD74-B204-416F-8E09-4E703DAC1A77}" destId="{9FDE0C16-0275-43DE-948C-590615341C49}" srcOrd="0" destOrd="0" presId="urn:microsoft.com/office/officeart/2018/5/layout/IconLeafLabelList"/>
    <dgm:cxn modelId="{435C0B43-FC65-42FC-B188-4C8D451A075C}" type="presParOf" srcId="{F8AAFD74-B204-416F-8E09-4E703DAC1A77}" destId="{3E4BB732-5C84-4DF9-AA50-EA9F74D3D1E8}" srcOrd="1" destOrd="0" presId="urn:microsoft.com/office/officeart/2018/5/layout/IconLeafLabelList"/>
    <dgm:cxn modelId="{3AC07270-536D-4845-AE24-CD2A47F08772}" type="presParOf" srcId="{F8AAFD74-B204-416F-8E09-4E703DAC1A77}" destId="{8A91A422-38FA-4CBD-AA00-980C3F9BC08C}" srcOrd="2" destOrd="0" presId="urn:microsoft.com/office/officeart/2018/5/layout/IconLeafLabelList"/>
    <dgm:cxn modelId="{E4B2172A-1EDE-4546-9308-71604A46D204}" type="presParOf" srcId="{F8AAFD74-B204-416F-8E09-4E703DAC1A77}" destId="{2A09BB3B-3161-4FB4-8066-1D612161786A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8CE582-181D-6F43-84FF-E524943E02DF}" type="doc">
      <dgm:prSet loTypeId="urn:microsoft.com/office/officeart/2005/8/layout/cycle2" loCatId="cycle" qsTypeId="urn:microsoft.com/office/officeart/2005/8/quickstyle/simple4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9CBF125C-BBC7-40D3-ADE4-818537BB02D5}">
      <dgm:prSet custT="1"/>
      <dgm:spPr/>
      <dgm:t>
        <a:bodyPr/>
        <a:lstStyle/>
        <a:p>
          <a:r>
            <a:rPr lang="en-US" altLang="zh-CN" sz="2000" dirty="0"/>
            <a:t>Data</a:t>
          </a:r>
          <a:r>
            <a:rPr lang="zh-CN" altLang="en-US" sz="2000" dirty="0"/>
            <a:t> </a:t>
          </a:r>
          <a:r>
            <a:rPr lang="en-US" altLang="zh-CN" sz="2000" dirty="0"/>
            <a:t>Collection</a:t>
          </a:r>
          <a:endParaRPr lang="en-US" sz="2000" dirty="0"/>
        </a:p>
      </dgm:t>
    </dgm:pt>
    <dgm:pt modelId="{D879B673-610B-47F2-A564-8C4157F695C3}" type="parTrans" cxnId="{321D9F9C-BA2D-4ED7-BF6E-E18314E56D2A}">
      <dgm:prSet/>
      <dgm:spPr/>
      <dgm:t>
        <a:bodyPr/>
        <a:lstStyle/>
        <a:p>
          <a:endParaRPr lang="en-US"/>
        </a:p>
      </dgm:t>
    </dgm:pt>
    <dgm:pt modelId="{BC929F41-DA61-40C1-A321-B078106DB2FF}" type="sibTrans" cxnId="{321D9F9C-BA2D-4ED7-BF6E-E18314E56D2A}">
      <dgm:prSet/>
      <dgm:spPr/>
      <dgm:t>
        <a:bodyPr/>
        <a:lstStyle/>
        <a:p>
          <a:endParaRPr lang="en-US"/>
        </a:p>
      </dgm:t>
    </dgm:pt>
    <dgm:pt modelId="{634DECC8-7E8C-43EA-9BA9-DAC27E66FAFC}">
      <dgm:prSet custT="1"/>
      <dgm:spPr/>
      <dgm:t>
        <a:bodyPr/>
        <a:lstStyle/>
        <a:p>
          <a:r>
            <a:rPr lang="en-CA" sz="2000"/>
            <a:t>Data cleaning &amp;wrangling</a:t>
          </a:r>
          <a:r>
            <a:rPr lang="zh-CN" sz="2000"/>
            <a:t>   </a:t>
          </a:r>
          <a:endParaRPr lang="en-US" sz="2000" dirty="0"/>
        </a:p>
      </dgm:t>
    </dgm:pt>
    <dgm:pt modelId="{8E1EE840-6342-4AC8-AF99-8C986BE785AE}" type="parTrans" cxnId="{4A01C9B2-3447-48C4-833A-F5F3C771F7AF}">
      <dgm:prSet/>
      <dgm:spPr/>
      <dgm:t>
        <a:bodyPr/>
        <a:lstStyle/>
        <a:p>
          <a:endParaRPr lang="en-US"/>
        </a:p>
      </dgm:t>
    </dgm:pt>
    <dgm:pt modelId="{80300DD8-6B0E-43D5-B464-F45C179BCD71}" type="sibTrans" cxnId="{4A01C9B2-3447-48C4-833A-F5F3C771F7AF}">
      <dgm:prSet/>
      <dgm:spPr/>
      <dgm:t>
        <a:bodyPr/>
        <a:lstStyle/>
        <a:p>
          <a:endParaRPr lang="en-US"/>
        </a:p>
      </dgm:t>
    </dgm:pt>
    <dgm:pt modelId="{FFD01F85-DBDF-4BC5-B64F-9F7BEE8315FE}">
      <dgm:prSet custT="1"/>
      <dgm:spPr/>
      <dgm:t>
        <a:bodyPr/>
        <a:lstStyle/>
        <a:p>
          <a:r>
            <a:rPr lang="en-CA" sz="2400"/>
            <a:t>Train model</a:t>
          </a:r>
          <a:endParaRPr lang="en-US" sz="2400" dirty="0"/>
        </a:p>
      </dgm:t>
    </dgm:pt>
    <dgm:pt modelId="{A9DE32FE-2491-4CD4-9FB2-018D78FBB577}" type="parTrans" cxnId="{2544B70B-7C16-402E-8705-AF3CD61C4EF9}">
      <dgm:prSet/>
      <dgm:spPr/>
      <dgm:t>
        <a:bodyPr/>
        <a:lstStyle/>
        <a:p>
          <a:endParaRPr lang="en-US"/>
        </a:p>
      </dgm:t>
    </dgm:pt>
    <dgm:pt modelId="{59743935-06F9-4E5D-A702-56A66867CA36}" type="sibTrans" cxnId="{2544B70B-7C16-402E-8705-AF3CD61C4EF9}">
      <dgm:prSet/>
      <dgm:spPr/>
      <dgm:t>
        <a:bodyPr/>
        <a:lstStyle/>
        <a:p>
          <a:endParaRPr lang="en-US"/>
        </a:p>
      </dgm:t>
    </dgm:pt>
    <dgm:pt modelId="{E14C3E6C-DE1D-4EB8-AB35-8C7EFC700961}">
      <dgm:prSet custT="1"/>
      <dgm:spPr/>
      <dgm:t>
        <a:bodyPr/>
        <a:lstStyle/>
        <a:p>
          <a:pPr algn="l"/>
          <a:r>
            <a:rPr lang="en-CA" sz="1800" dirty="0"/>
            <a:t>Build convolutional network</a:t>
          </a:r>
          <a:endParaRPr lang="en-US" sz="1800" dirty="0"/>
        </a:p>
      </dgm:t>
    </dgm:pt>
    <dgm:pt modelId="{CBEDA8B2-72EA-4434-8D4F-C3102DC29204}" type="parTrans" cxnId="{F1FCFBFB-8CB8-400B-A93C-21CF46F9E8F5}">
      <dgm:prSet/>
      <dgm:spPr/>
      <dgm:t>
        <a:bodyPr/>
        <a:lstStyle/>
        <a:p>
          <a:endParaRPr lang="en-US"/>
        </a:p>
      </dgm:t>
    </dgm:pt>
    <dgm:pt modelId="{A3B634B2-B933-480B-848F-3E2B0C1FFC99}" type="sibTrans" cxnId="{F1FCFBFB-8CB8-400B-A93C-21CF46F9E8F5}">
      <dgm:prSet/>
      <dgm:spPr/>
      <dgm:t>
        <a:bodyPr/>
        <a:lstStyle/>
        <a:p>
          <a:endParaRPr lang="en-US"/>
        </a:p>
      </dgm:t>
    </dgm:pt>
    <dgm:pt modelId="{AB384FE9-4BB6-40D6-B58E-AB84ECD33137}">
      <dgm:prSet custT="1"/>
      <dgm:spPr/>
      <dgm:t>
        <a:bodyPr/>
        <a:lstStyle/>
        <a:p>
          <a:r>
            <a:rPr lang="en-CA" sz="2000" dirty="0"/>
            <a:t>Augment data(flip the image</a:t>
          </a:r>
          <a:r>
            <a:rPr lang="en-US" altLang="zh-CN" sz="2000" dirty="0"/>
            <a:t>,</a:t>
          </a:r>
          <a:r>
            <a:rPr lang="zh-CN" altLang="en-US" sz="2000" dirty="0"/>
            <a:t> </a:t>
          </a:r>
          <a:r>
            <a:rPr lang="en-CA" sz="2000" dirty="0"/>
            <a:t> generate noise)</a:t>
          </a:r>
          <a:endParaRPr lang="en-US" sz="2000" dirty="0"/>
        </a:p>
      </dgm:t>
    </dgm:pt>
    <dgm:pt modelId="{5CFBDE1F-D609-4E32-88A5-0ACB2B0B099F}" type="parTrans" cxnId="{59BE7D49-052D-4D70-8FCE-4CE0A392AF23}">
      <dgm:prSet/>
      <dgm:spPr/>
      <dgm:t>
        <a:bodyPr/>
        <a:lstStyle/>
        <a:p>
          <a:endParaRPr lang="en-US"/>
        </a:p>
      </dgm:t>
    </dgm:pt>
    <dgm:pt modelId="{C6BF9BC8-6D03-4C8E-ABB3-6BAF41B3C9C6}" type="sibTrans" cxnId="{59BE7D49-052D-4D70-8FCE-4CE0A392AF23}">
      <dgm:prSet/>
      <dgm:spPr/>
      <dgm:t>
        <a:bodyPr/>
        <a:lstStyle/>
        <a:p>
          <a:endParaRPr lang="en-US"/>
        </a:p>
      </dgm:t>
    </dgm:pt>
    <dgm:pt modelId="{4BCA3BDB-9593-4DEA-8768-95DBF871E5A5}">
      <dgm:prSet custT="1"/>
      <dgm:spPr/>
      <dgm:t>
        <a:bodyPr/>
        <a:lstStyle/>
        <a:p>
          <a:r>
            <a:rPr lang="en-CA" sz="1600" dirty="0"/>
            <a:t>Confusion Matrix (To identify the mismatched elements</a:t>
          </a:r>
          <a:r>
            <a:rPr lang="en-US" altLang="zh-CN" sz="1600" dirty="0"/>
            <a:t>)</a:t>
          </a:r>
          <a:endParaRPr lang="en-US" sz="1600" dirty="0"/>
        </a:p>
      </dgm:t>
    </dgm:pt>
    <dgm:pt modelId="{FEA33892-18F1-4EFD-B5FC-BB5CC6234E56}" type="parTrans" cxnId="{523F45A6-6A5E-4853-BDE6-C451750B5DDB}">
      <dgm:prSet/>
      <dgm:spPr/>
      <dgm:t>
        <a:bodyPr/>
        <a:lstStyle/>
        <a:p>
          <a:endParaRPr lang="en-US"/>
        </a:p>
      </dgm:t>
    </dgm:pt>
    <dgm:pt modelId="{22815E21-6014-49D0-AB95-C933FA8EB249}" type="sibTrans" cxnId="{523F45A6-6A5E-4853-BDE6-C451750B5DDB}">
      <dgm:prSet/>
      <dgm:spPr/>
      <dgm:t>
        <a:bodyPr/>
        <a:lstStyle/>
        <a:p>
          <a:endParaRPr lang="en-US"/>
        </a:p>
      </dgm:t>
    </dgm:pt>
    <dgm:pt modelId="{38C74184-0AEE-4DC4-953D-EAD8D6EF190E}">
      <dgm:prSet custT="1"/>
      <dgm:spPr/>
      <dgm:t>
        <a:bodyPr/>
        <a:lstStyle/>
        <a:p>
          <a:r>
            <a:rPr lang="en-CA" sz="1500" dirty="0"/>
            <a:t>Recollect data from user feedbacks to correct model and automate the entire process</a:t>
          </a:r>
          <a:endParaRPr lang="en-US" sz="1500" dirty="0"/>
        </a:p>
      </dgm:t>
    </dgm:pt>
    <dgm:pt modelId="{82051F36-9E0D-49EE-B5B5-4F76533EDE51}" type="parTrans" cxnId="{77A7F9FB-96F4-4E8C-8256-EF90046A24AE}">
      <dgm:prSet/>
      <dgm:spPr/>
      <dgm:t>
        <a:bodyPr/>
        <a:lstStyle/>
        <a:p>
          <a:endParaRPr lang="en-US"/>
        </a:p>
      </dgm:t>
    </dgm:pt>
    <dgm:pt modelId="{130EC149-31DE-40CD-95D5-66A08AED2045}" type="sibTrans" cxnId="{77A7F9FB-96F4-4E8C-8256-EF90046A24AE}">
      <dgm:prSet/>
      <dgm:spPr/>
      <dgm:t>
        <a:bodyPr/>
        <a:lstStyle/>
        <a:p>
          <a:endParaRPr lang="en-US"/>
        </a:p>
      </dgm:t>
    </dgm:pt>
    <dgm:pt modelId="{32DDE512-CC52-8840-8724-83D930944EDE}" type="pres">
      <dgm:prSet presAssocID="{018CE582-181D-6F43-84FF-E524943E02DF}" presName="cycle" presStyleCnt="0">
        <dgm:presLayoutVars>
          <dgm:dir/>
          <dgm:resizeHandles val="exact"/>
        </dgm:presLayoutVars>
      </dgm:prSet>
      <dgm:spPr/>
    </dgm:pt>
    <dgm:pt modelId="{A8E80330-EE96-423A-9B87-70AB4C39E50F}" type="pres">
      <dgm:prSet presAssocID="{9CBF125C-BBC7-40D3-ADE4-818537BB02D5}" presName="node" presStyleLbl="node1" presStyleIdx="0" presStyleCnt="7" custScaleX="120554" custScaleY="118229">
        <dgm:presLayoutVars>
          <dgm:bulletEnabled val="1"/>
        </dgm:presLayoutVars>
      </dgm:prSet>
      <dgm:spPr/>
    </dgm:pt>
    <dgm:pt modelId="{FA8C13E9-A76B-4784-9C57-4FA3A9E1304F}" type="pres">
      <dgm:prSet presAssocID="{BC929F41-DA61-40C1-A321-B078106DB2FF}" presName="sibTrans" presStyleLbl="sibTrans2D1" presStyleIdx="0" presStyleCnt="7"/>
      <dgm:spPr/>
    </dgm:pt>
    <dgm:pt modelId="{144F6734-3494-4CA7-89BA-78838BC225FF}" type="pres">
      <dgm:prSet presAssocID="{BC929F41-DA61-40C1-A321-B078106DB2FF}" presName="connectorText" presStyleLbl="sibTrans2D1" presStyleIdx="0" presStyleCnt="7"/>
      <dgm:spPr/>
    </dgm:pt>
    <dgm:pt modelId="{42E0AB1A-45A7-4CB4-913A-B7FDFE1FD8B1}" type="pres">
      <dgm:prSet presAssocID="{634DECC8-7E8C-43EA-9BA9-DAC27E66FAFC}" presName="node" presStyleLbl="node1" presStyleIdx="1" presStyleCnt="7" custScaleX="120554" custScaleY="118229">
        <dgm:presLayoutVars>
          <dgm:bulletEnabled val="1"/>
        </dgm:presLayoutVars>
      </dgm:prSet>
      <dgm:spPr/>
    </dgm:pt>
    <dgm:pt modelId="{63991B72-A66B-4124-841E-804B21D509F6}" type="pres">
      <dgm:prSet presAssocID="{80300DD8-6B0E-43D5-B464-F45C179BCD71}" presName="sibTrans" presStyleLbl="sibTrans2D1" presStyleIdx="1" presStyleCnt="7"/>
      <dgm:spPr/>
    </dgm:pt>
    <dgm:pt modelId="{A498F6E1-90E6-4723-B069-71B849AE37BA}" type="pres">
      <dgm:prSet presAssocID="{80300DD8-6B0E-43D5-B464-F45C179BCD71}" presName="connectorText" presStyleLbl="sibTrans2D1" presStyleIdx="1" presStyleCnt="7"/>
      <dgm:spPr/>
    </dgm:pt>
    <dgm:pt modelId="{6FD6347F-860D-4721-917C-2AE0854E98E1}" type="pres">
      <dgm:prSet presAssocID="{FFD01F85-DBDF-4BC5-B64F-9F7BEE8315FE}" presName="node" presStyleLbl="node1" presStyleIdx="2" presStyleCnt="7" custScaleX="120554" custScaleY="118229">
        <dgm:presLayoutVars>
          <dgm:bulletEnabled val="1"/>
        </dgm:presLayoutVars>
      </dgm:prSet>
      <dgm:spPr/>
    </dgm:pt>
    <dgm:pt modelId="{9F855051-6875-4493-8B43-8F4852D2BBBA}" type="pres">
      <dgm:prSet presAssocID="{59743935-06F9-4E5D-A702-56A66867CA36}" presName="sibTrans" presStyleLbl="sibTrans2D1" presStyleIdx="2" presStyleCnt="7"/>
      <dgm:spPr/>
    </dgm:pt>
    <dgm:pt modelId="{252575B9-9337-4656-8984-0EE11ABF0AC0}" type="pres">
      <dgm:prSet presAssocID="{59743935-06F9-4E5D-A702-56A66867CA36}" presName="connectorText" presStyleLbl="sibTrans2D1" presStyleIdx="2" presStyleCnt="7"/>
      <dgm:spPr/>
    </dgm:pt>
    <dgm:pt modelId="{BB12E3DB-0114-42CF-9176-8043982AA474}" type="pres">
      <dgm:prSet presAssocID="{E14C3E6C-DE1D-4EB8-AB35-8C7EFC700961}" presName="node" presStyleLbl="node1" presStyleIdx="3" presStyleCnt="7" custScaleX="120554" custScaleY="118229">
        <dgm:presLayoutVars>
          <dgm:bulletEnabled val="1"/>
        </dgm:presLayoutVars>
      </dgm:prSet>
      <dgm:spPr/>
    </dgm:pt>
    <dgm:pt modelId="{11DB00FF-54E4-45EE-B65E-BF79500569AD}" type="pres">
      <dgm:prSet presAssocID="{A3B634B2-B933-480B-848F-3E2B0C1FFC99}" presName="sibTrans" presStyleLbl="sibTrans2D1" presStyleIdx="3" presStyleCnt="7"/>
      <dgm:spPr/>
    </dgm:pt>
    <dgm:pt modelId="{561E8432-0398-4013-BCDB-FE79E9042D8F}" type="pres">
      <dgm:prSet presAssocID="{A3B634B2-B933-480B-848F-3E2B0C1FFC99}" presName="connectorText" presStyleLbl="sibTrans2D1" presStyleIdx="3" presStyleCnt="7"/>
      <dgm:spPr/>
    </dgm:pt>
    <dgm:pt modelId="{255FC5E1-6A45-4FD8-AE7C-D39B48CD4524}" type="pres">
      <dgm:prSet presAssocID="{AB384FE9-4BB6-40D6-B58E-AB84ECD33137}" presName="node" presStyleLbl="node1" presStyleIdx="4" presStyleCnt="7" custScaleX="123369" custScaleY="119248" custRadScaleRad="99878" custRadScaleInc="132">
        <dgm:presLayoutVars>
          <dgm:bulletEnabled val="1"/>
        </dgm:presLayoutVars>
      </dgm:prSet>
      <dgm:spPr/>
    </dgm:pt>
    <dgm:pt modelId="{5CB2A393-5539-45B5-B5AC-AAC3DA51D18C}" type="pres">
      <dgm:prSet presAssocID="{C6BF9BC8-6D03-4C8E-ABB3-6BAF41B3C9C6}" presName="sibTrans" presStyleLbl="sibTrans2D1" presStyleIdx="4" presStyleCnt="7"/>
      <dgm:spPr/>
    </dgm:pt>
    <dgm:pt modelId="{3F61C9E8-0423-4AFD-A7F2-A37DE0EA8B56}" type="pres">
      <dgm:prSet presAssocID="{C6BF9BC8-6D03-4C8E-ABB3-6BAF41B3C9C6}" presName="connectorText" presStyleLbl="sibTrans2D1" presStyleIdx="4" presStyleCnt="7"/>
      <dgm:spPr/>
    </dgm:pt>
    <dgm:pt modelId="{5A35E787-3EF5-43BE-B88A-38D9A9FE5B86}" type="pres">
      <dgm:prSet presAssocID="{4BCA3BDB-9593-4DEA-8768-95DBF871E5A5}" presName="node" presStyleLbl="node1" presStyleIdx="5" presStyleCnt="7" custScaleX="120554" custScaleY="118229">
        <dgm:presLayoutVars>
          <dgm:bulletEnabled val="1"/>
        </dgm:presLayoutVars>
      </dgm:prSet>
      <dgm:spPr/>
    </dgm:pt>
    <dgm:pt modelId="{58444220-59EA-4271-997E-7FCD5187FC78}" type="pres">
      <dgm:prSet presAssocID="{22815E21-6014-49D0-AB95-C933FA8EB249}" presName="sibTrans" presStyleLbl="sibTrans2D1" presStyleIdx="5" presStyleCnt="7"/>
      <dgm:spPr/>
    </dgm:pt>
    <dgm:pt modelId="{3A6A63A3-28FA-4699-9D94-D045A017FBEB}" type="pres">
      <dgm:prSet presAssocID="{22815E21-6014-49D0-AB95-C933FA8EB249}" presName="connectorText" presStyleLbl="sibTrans2D1" presStyleIdx="5" presStyleCnt="7"/>
      <dgm:spPr/>
    </dgm:pt>
    <dgm:pt modelId="{1822BF79-B058-471B-9ECE-DFE730ABB333}" type="pres">
      <dgm:prSet presAssocID="{38C74184-0AEE-4DC4-953D-EAD8D6EF190E}" presName="node" presStyleLbl="node1" presStyleIdx="6" presStyleCnt="7" custScaleX="120554" custScaleY="118229">
        <dgm:presLayoutVars>
          <dgm:bulletEnabled val="1"/>
        </dgm:presLayoutVars>
      </dgm:prSet>
      <dgm:spPr/>
    </dgm:pt>
    <dgm:pt modelId="{D765C001-7E13-4C9B-A75D-81F2A2145976}" type="pres">
      <dgm:prSet presAssocID="{130EC149-31DE-40CD-95D5-66A08AED2045}" presName="sibTrans" presStyleLbl="sibTrans2D1" presStyleIdx="6" presStyleCnt="7"/>
      <dgm:spPr/>
    </dgm:pt>
    <dgm:pt modelId="{D7286F4D-9D5F-49D9-86EB-798D57CC379A}" type="pres">
      <dgm:prSet presAssocID="{130EC149-31DE-40CD-95D5-66A08AED2045}" presName="connectorText" presStyleLbl="sibTrans2D1" presStyleIdx="6" presStyleCnt="7"/>
      <dgm:spPr/>
    </dgm:pt>
  </dgm:ptLst>
  <dgm:cxnLst>
    <dgm:cxn modelId="{2544B70B-7C16-402E-8705-AF3CD61C4EF9}" srcId="{018CE582-181D-6F43-84FF-E524943E02DF}" destId="{FFD01F85-DBDF-4BC5-B64F-9F7BEE8315FE}" srcOrd="2" destOrd="0" parTransId="{A9DE32FE-2491-4CD4-9FB2-018D78FBB577}" sibTransId="{59743935-06F9-4E5D-A702-56A66867CA36}"/>
    <dgm:cxn modelId="{9E91DF27-165F-D34D-A63E-D127D0170F0F}" type="presOf" srcId="{22815E21-6014-49D0-AB95-C933FA8EB249}" destId="{58444220-59EA-4271-997E-7FCD5187FC78}" srcOrd="0" destOrd="0" presId="urn:microsoft.com/office/officeart/2005/8/layout/cycle2"/>
    <dgm:cxn modelId="{B1DC0531-31EC-1441-8511-E9ABBBE6F6AF}" type="presOf" srcId="{130EC149-31DE-40CD-95D5-66A08AED2045}" destId="{D7286F4D-9D5F-49D9-86EB-798D57CC379A}" srcOrd="1" destOrd="0" presId="urn:microsoft.com/office/officeart/2005/8/layout/cycle2"/>
    <dgm:cxn modelId="{DD011A31-076F-774C-87F4-C4F2DC0BA011}" type="presOf" srcId="{FFD01F85-DBDF-4BC5-B64F-9F7BEE8315FE}" destId="{6FD6347F-860D-4721-917C-2AE0854E98E1}" srcOrd="0" destOrd="0" presId="urn:microsoft.com/office/officeart/2005/8/layout/cycle2"/>
    <dgm:cxn modelId="{40B25E31-E3AD-7A40-8169-E9D4A972A931}" type="presOf" srcId="{018CE582-181D-6F43-84FF-E524943E02DF}" destId="{32DDE512-CC52-8840-8724-83D930944EDE}" srcOrd="0" destOrd="0" presId="urn:microsoft.com/office/officeart/2005/8/layout/cycle2"/>
    <dgm:cxn modelId="{E883D734-7E23-3D49-97CD-5F28B9C34A17}" type="presOf" srcId="{A3B634B2-B933-480B-848F-3E2B0C1FFC99}" destId="{561E8432-0398-4013-BCDB-FE79E9042D8F}" srcOrd="1" destOrd="0" presId="urn:microsoft.com/office/officeart/2005/8/layout/cycle2"/>
    <dgm:cxn modelId="{2CE77944-5EC5-EB42-8A73-0DDC1AEB3349}" type="presOf" srcId="{C6BF9BC8-6D03-4C8E-ABB3-6BAF41B3C9C6}" destId="{3F61C9E8-0423-4AFD-A7F2-A37DE0EA8B56}" srcOrd="1" destOrd="0" presId="urn:microsoft.com/office/officeart/2005/8/layout/cycle2"/>
    <dgm:cxn modelId="{12BB7D48-0F86-D345-B601-3E11FED1407A}" type="presOf" srcId="{80300DD8-6B0E-43D5-B464-F45C179BCD71}" destId="{A498F6E1-90E6-4723-B069-71B849AE37BA}" srcOrd="1" destOrd="0" presId="urn:microsoft.com/office/officeart/2005/8/layout/cycle2"/>
    <dgm:cxn modelId="{59BE7D49-052D-4D70-8FCE-4CE0A392AF23}" srcId="{018CE582-181D-6F43-84FF-E524943E02DF}" destId="{AB384FE9-4BB6-40D6-B58E-AB84ECD33137}" srcOrd="4" destOrd="0" parTransId="{5CFBDE1F-D609-4E32-88A5-0ACB2B0B099F}" sibTransId="{C6BF9BC8-6D03-4C8E-ABB3-6BAF41B3C9C6}"/>
    <dgm:cxn modelId="{0C41B366-CACD-A14B-B399-0B3D6B979E59}" type="presOf" srcId="{4BCA3BDB-9593-4DEA-8768-95DBF871E5A5}" destId="{5A35E787-3EF5-43BE-B88A-38D9A9FE5B86}" srcOrd="0" destOrd="0" presId="urn:microsoft.com/office/officeart/2005/8/layout/cycle2"/>
    <dgm:cxn modelId="{18644B71-7537-8043-A55D-DEC35ECC4F8A}" type="presOf" srcId="{38C74184-0AEE-4DC4-953D-EAD8D6EF190E}" destId="{1822BF79-B058-471B-9ECE-DFE730ABB333}" srcOrd="0" destOrd="0" presId="urn:microsoft.com/office/officeart/2005/8/layout/cycle2"/>
    <dgm:cxn modelId="{21A30B7F-2D1A-7045-BDF7-3B36FF2A357C}" type="presOf" srcId="{634DECC8-7E8C-43EA-9BA9-DAC27E66FAFC}" destId="{42E0AB1A-45A7-4CB4-913A-B7FDFE1FD8B1}" srcOrd="0" destOrd="0" presId="urn:microsoft.com/office/officeart/2005/8/layout/cycle2"/>
    <dgm:cxn modelId="{B6143882-C40C-5246-8500-B2337BC74058}" type="presOf" srcId="{AB384FE9-4BB6-40D6-B58E-AB84ECD33137}" destId="{255FC5E1-6A45-4FD8-AE7C-D39B48CD4524}" srcOrd="0" destOrd="0" presId="urn:microsoft.com/office/officeart/2005/8/layout/cycle2"/>
    <dgm:cxn modelId="{FB7C7082-3898-A747-AA33-B1C6BB2E7575}" type="presOf" srcId="{C6BF9BC8-6D03-4C8E-ABB3-6BAF41B3C9C6}" destId="{5CB2A393-5539-45B5-B5AC-AAC3DA51D18C}" srcOrd="0" destOrd="0" presId="urn:microsoft.com/office/officeart/2005/8/layout/cycle2"/>
    <dgm:cxn modelId="{321D9F9C-BA2D-4ED7-BF6E-E18314E56D2A}" srcId="{018CE582-181D-6F43-84FF-E524943E02DF}" destId="{9CBF125C-BBC7-40D3-ADE4-818537BB02D5}" srcOrd="0" destOrd="0" parTransId="{D879B673-610B-47F2-A564-8C4157F695C3}" sibTransId="{BC929F41-DA61-40C1-A321-B078106DB2FF}"/>
    <dgm:cxn modelId="{8AE7A59E-3E34-FA4A-9AFC-AFF693209806}" type="presOf" srcId="{9CBF125C-BBC7-40D3-ADE4-818537BB02D5}" destId="{A8E80330-EE96-423A-9B87-70AB4C39E50F}" srcOrd="0" destOrd="0" presId="urn:microsoft.com/office/officeart/2005/8/layout/cycle2"/>
    <dgm:cxn modelId="{E129ABA2-9F2D-D249-9380-779794307FD0}" type="presOf" srcId="{59743935-06F9-4E5D-A702-56A66867CA36}" destId="{252575B9-9337-4656-8984-0EE11ABF0AC0}" srcOrd="1" destOrd="0" presId="urn:microsoft.com/office/officeart/2005/8/layout/cycle2"/>
    <dgm:cxn modelId="{59CC39A6-1644-B948-9699-5483325E28E1}" type="presOf" srcId="{BC929F41-DA61-40C1-A321-B078106DB2FF}" destId="{FA8C13E9-A76B-4784-9C57-4FA3A9E1304F}" srcOrd="0" destOrd="0" presId="urn:microsoft.com/office/officeart/2005/8/layout/cycle2"/>
    <dgm:cxn modelId="{523F45A6-6A5E-4853-BDE6-C451750B5DDB}" srcId="{018CE582-181D-6F43-84FF-E524943E02DF}" destId="{4BCA3BDB-9593-4DEA-8768-95DBF871E5A5}" srcOrd="5" destOrd="0" parTransId="{FEA33892-18F1-4EFD-B5FC-BB5CC6234E56}" sibTransId="{22815E21-6014-49D0-AB95-C933FA8EB249}"/>
    <dgm:cxn modelId="{C4A9BDB2-F0DE-E445-8652-33AFDA20F15A}" type="presOf" srcId="{80300DD8-6B0E-43D5-B464-F45C179BCD71}" destId="{63991B72-A66B-4124-841E-804B21D509F6}" srcOrd="0" destOrd="0" presId="urn:microsoft.com/office/officeart/2005/8/layout/cycle2"/>
    <dgm:cxn modelId="{4A01C9B2-3447-48C4-833A-F5F3C771F7AF}" srcId="{018CE582-181D-6F43-84FF-E524943E02DF}" destId="{634DECC8-7E8C-43EA-9BA9-DAC27E66FAFC}" srcOrd="1" destOrd="0" parTransId="{8E1EE840-6342-4AC8-AF99-8C986BE785AE}" sibTransId="{80300DD8-6B0E-43D5-B464-F45C179BCD71}"/>
    <dgm:cxn modelId="{581516B3-7A2B-9E4D-824A-05311371AF88}" type="presOf" srcId="{59743935-06F9-4E5D-A702-56A66867CA36}" destId="{9F855051-6875-4493-8B43-8F4852D2BBBA}" srcOrd="0" destOrd="0" presId="urn:microsoft.com/office/officeart/2005/8/layout/cycle2"/>
    <dgm:cxn modelId="{B9F14AC6-D71D-7B4C-8FE1-1039039C2C38}" type="presOf" srcId="{130EC149-31DE-40CD-95D5-66A08AED2045}" destId="{D765C001-7E13-4C9B-A75D-81F2A2145976}" srcOrd="0" destOrd="0" presId="urn:microsoft.com/office/officeart/2005/8/layout/cycle2"/>
    <dgm:cxn modelId="{2204AEDF-DD13-2940-8730-15593527987F}" type="presOf" srcId="{22815E21-6014-49D0-AB95-C933FA8EB249}" destId="{3A6A63A3-28FA-4699-9D94-D045A017FBEB}" srcOrd="1" destOrd="0" presId="urn:microsoft.com/office/officeart/2005/8/layout/cycle2"/>
    <dgm:cxn modelId="{A65DA2E2-061B-044B-963F-81BB6DB0F9DA}" type="presOf" srcId="{A3B634B2-B933-480B-848F-3E2B0C1FFC99}" destId="{11DB00FF-54E4-45EE-B65E-BF79500569AD}" srcOrd="0" destOrd="0" presId="urn:microsoft.com/office/officeart/2005/8/layout/cycle2"/>
    <dgm:cxn modelId="{E403A2E3-12C8-1D4F-A5D1-9FCD66A8845F}" type="presOf" srcId="{BC929F41-DA61-40C1-A321-B078106DB2FF}" destId="{144F6734-3494-4CA7-89BA-78838BC225FF}" srcOrd="1" destOrd="0" presId="urn:microsoft.com/office/officeart/2005/8/layout/cycle2"/>
    <dgm:cxn modelId="{AAC2E2EE-55A4-D444-A9E5-B6D855CFB797}" type="presOf" srcId="{E14C3E6C-DE1D-4EB8-AB35-8C7EFC700961}" destId="{BB12E3DB-0114-42CF-9176-8043982AA474}" srcOrd="0" destOrd="0" presId="urn:microsoft.com/office/officeart/2005/8/layout/cycle2"/>
    <dgm:cxn modelId="{77A7F9FB-96F4-4E8C-8256-EF90046A24AE}" srcId="{018CE582-181D-6F43-84FF-E524943E02DF}" destId="{38C74184-0AEE-4DC4-953D-EAD8D6EF190E}" srcOrd="6" destOrd="0" parTransId="{82051F36-9E0D-49EE-B5B5-4F76533EDE51}" sibTransId="{130EC149-31DE-40CD-95D5-66A08AED2045}"/>
    <dgm:cxn modelId="{F1FCFBFB-8CB8-400B-A93C-21CF46F9E8F5}" srcId="{018CE582-181D-6F43-84FF-E524943E02DF}" destId="{E14C3E6C-DE1D-4EB8-AB35-8C7EFC700961}" srcOrd="3" destOrd="0" parTransId="{CBEDA8B2-72EA-4434-8D4F-C3102DC29204}" sibTransId="{A3B634B2-B933-480B-848F-3E2B0C1FFC99}"/>
    <dgm:cxn modelId="{606062CF-09D1-8A40-A617-3509B81F341E}" type="presParOf" srcId="{32DDE512-CC52-8840-8724-83D930944EDE}" destId="{A8E80330-EE96-423A-9B87-70AB4C39E50F}" srcOrd="0" destOrd="0" presId="urn:microsoft.com/office/officeart/2005/8/layout/cycle2"/>
    <dgm:cxn modelId="{3F4AA96C-2B69-744C-875B-B0506EF8CE2D}" type="presParOf" srcId="{32DDE512-CC52-8840-8724-83D930944EDE}" destId="{FA8C13E9-A76B-4784-9C57-4FA3A9E1304F}" srcOrd="1" destOrd="0" presId="urn:microsoft.com/office/officeart/2005/8/layout/cycle2"/>
    <dgm:cxn modelId="{2039E16D-FCAE-DA43-B4F5-37372035194F}" type="presParOf" srcId="{FA8C13E9-A76B-4784-9C57-4FA3A9E1304F}" destId="{144F6734-3494-4CA7-89BA-78838BC225FF}" srcOrd="0" destOrd="0" presId="urn:microsoft.com/office/officeart/2005/8/layout/cycle2"/>
    <dgm:cxn modelId="{3144F164-75A0-3A4B-A925-3167D9B064BF}" type="presParOf" srcId="{32DDE512-CC52-8840-8724-83D930944EDE}" destId="{42E0AB1A-45A7-4CB4-913A-B7FDFE1FD8B1}" srcOrd="2" destOrd="0" presId="urn:microsoft.com/office/officeart/2005/8/layout/cycle2"/>
    <dgm:cxn modelId="{93D61C00-DF69-7C4E-A151-AA2D01BB0270}" type="presParOf" srcId="{32DDE512-CC52-8840-8724-83D930944EDE}" destId="{63991B72-A66B-4124-841E-804B21D509F6}" srcOrd="3" destOrd="0" presId="urn:microsoft.com/office/officeart/2005/8/layout/cycle2"/>
    <dgm:cxn modelId="{7AAC3122-E600-E148-82E2-219153E2110C}" type="presParOf" srcId="{63991B72-A66B-4124-841E-804B21D509F6}" destId="{A498F6E1-90E6-4723-B069-71B849AE37BA}" srcOrd="0" destOrd="0" presId="urn:microsoft.com/office/officeart/2005/8/layout/cycle2"/>
    <dgm:cxn modelId="{DA3EE523-E02C-1D42-8AF7-BCC8A4400AB1}" type="presParOf" srcId="{32DDE512-CC52-8840-8724-83D930944EDE}" destId="{6FD6347F-860D-4721-917C-2AE0854E98E1}" srcOrd="4" destOrd="0" presId="urn:microsoft.com/office/officeart/2005/8/layout/cycle2"/>
    <dgm:cxn modelId="{07647A49-0B95-9446-9FD2-2212315CB26F}" type="presParOf" srcId="{32DDE512-CC52-8840-8724-83D930944EDE}" destId="{9F855051-6875-4493-8B43-8F4852D2BBBA}" srcOrd="5" destOrd="0" presId="urn:microsoft.com/office/officeart/2005/8/layout/cycle2"/>
    <dgm:cxn modelId="{07047BAA-67B6-9140-9BE7-4868B7244ACE}" type="presParOf" srcId="{9F855051-6875-4493-8B43-8F4852D2BBBA}" destId="{252575B9-9337-4656-8984-0EE11ABF0AC0}" srcOrd="0" destOrd="0" presId="urn:microsoft.com/office/officeart/2005/8/layout/cycle2"/>
    <dgm:cxn modelId="{0D73E039-B7F4-5443-8369-63E9F83D07A7}" type="presParOf" srcId="{32DDE512-CC52-8840-8724-83D930944EDE}" destId="{BB12E3DB-0114-42CF-9176-8043982AA474}" srcOrd="6" destOrd="0" presId="urn:microsoft.com/office/officeart/2005/8/layout/cycle2"/>
    <dgm:cxn modelId="{18076F33-CD46-7E42-AE97-A81E79B9EF84}" type="presParOf" srcId="{32DDE512-CC52-8840-8724-83D930944EDE}" destId="{11DB00FF-54E4-45EE-B65E-BF79500569AD}" srcOrd="7" destOrd="0" presId="urn:microsoft.com/office/officeart/2005/8/layout/cycle2"/>
    <dgm:cxn modelId="{2A9F57B1-24B3-054E-AF87-408F33F9957E}" type="presParOf" srcId="{11DB00FF-54E4-45EE-B65E-BF79500569AD}" destId="{561E8432-0398-4013-BCDB-FE79E9042D8F}" srcOrd="0" destOrd="0" presId="urn:microsoft.com/office/officeart/2005/8/layout/cycle2"/>
    <dgm:cxn modelId="{7965BB2F-241F-E146-BC3A-8EB0A8D50507}" type="presParOf" srcId="{32DDE512-CC52-8840-8724-83D930944EDE}" destId="{255FC5E1-6A45-4FD8-AE7C-D39B48CD4524}" srcOrd="8" destOrd="0" presId="urn:microsoft.com/office/officeart/2005/8/layout/cycle2"/>
    <dgm:cxn modelId="{47AB9BFE-6E9F-FA41-B53A-4F29FE4C933E}" type="presParOf" srcId="{32DDE512-CC52-8840-8724-83D930944EDE}" destId="{5CB2A393-5539-45B5-B5AC-AAC3DA51D18C}" srcOrd="9" destOrd="0" presId="urn:microsoft.com/office/officeart/2005/8/layout/cycle2"/>
    <dgm:cxn modelId="{C057C752-B9B5-B245-9DB5-92FD65FE8698}" type="presParOf" srcId="{5CB2A393-5539-45B5-B5AC-AAC3DA51D18C}" destId="{3F61C9E8-0423-4AFD-A7F2-A37DE0EA8B56}" srcOrd="0" destOrd="0" presId="urn:microsoft.com/office/officeart/2005/8/layout/cycle2"/>
    <dgm:cxn modelId="{7A4DC45F-448C-E84A-A75A-4FEA17F0B400}" type="presParOf" srcId="{32DDE512-CC52-8840-8724-83D930944EDE}" destId="{5A35E787-3EF5-43BE-B88A-38D9A9FE5B86}" srcOrd="10" destOrd="0" presId="urn:microsoft.com/office/officeart/2005/8/layout/cycle2"/>
    <dgm:cxn modelId="{D9AA0CFC-15A6-8141-A358-45DF2BE3C836}" type="presParOf" srcId="{32DDE512-CC52-8840-8724-83D930944EDE}" destId="{58444220-59EA-4271-997E-7FCD5187FC78}" srcOrd="11" destOrd="0" presId="urn:microsoft.com/office/officeart/2005/8/layout/cycle2"/>
    <dgm:cxn modelId="{59D15E1B-8C7F-564F-80D2-F470F2A086C9}" type="presParOf" srcId="{58444220-59EA-4271-997E-7FCD5187FC78}" destId="{3A6A63A3-28FA-4699-9D94-D045A017FBEB}" srcOrd="0" destOrd="0" presId="urn:microsoft.com/office/officeart/2005/8/layout/cycle2"/>
    <dgm:cxn modelId="{8E2A9D16-1EBC-BB4F-A839-8B2971387EE3}" type="presParOf" srcId="{32DDE512-CC52-8840-8724-83D930944EDE}" destId="{1822BF79-B058-471B-9ECE-DFE730ABB333}" srcOrd="12" destOrd="0" presId="urn:microsoft.com/office/officeart/2005/8/layout/cycle2"/>
    <dgm:cxn modelId="{5286FB4A-A61E-624A-8E64-9763E8B53710}" type="presParOf" srcId="{32DDE512-CC52-8840-8724-83D930944EDE}" destId="{D765C001-7E13-4C9B-A75D-81F2A2145976}" srcOrd="13" destOrd="0" presId="urn:microsoft.com/office/officeart/2005/8/layout/cycle2"/>
    <dgm:cxn modelId="{DA07C1AF-002F-6845-BC69-4E76287CFB5C}" type="presParOf" srcId="{D765C001-7E13-4C9B-A75D-81F2A2145976}" destId="{D7286F4D-9D5F-49D9-86EB-798D57CC379A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3B1629-CA5C-4C88-BE19-7E325FEA11F2}">
      <dsp:nvSpPr>
        <dsp:cNvPr id="0" name=""/>
        <dsp:cNvSpPr/>
      </dsp:nvSpPr>
      <dsp:spPr>
        <a:xfrm>
          <a:off x="2250914" y="296402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C9D046-5983-4B7E-83AD-C7623BDBAFEB}">
      <dsp:nvSpPr>
        <dsp:cNvPr id="0" name=""/>
        <dsp:cNvSpPr/>
      </dsp:nvSpPr>
      <dsp:spPr>
        <a:xfrm>
          <a:off x="2718914" y="764402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EC27A7-E796-4A8C-A358-23D0DBE99BAA}">
      <dsp:nvSpPr>
        <dsp:cNvPr id="0" name=""/>
        <dsp:cNvSpPr/>
      </dsp:nvSpPr>
      <dsp:spPr>
        <a:xfrm>
          <a:off x="1548914" y="317640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 dirty="0"/>
            <a:t>Contextual</a:t>
          </a:r>
          <a:r>
            <a:rPr lang="zh-CN" sz="1700" kern="1200" dirty="0"/>
            <a:t> </a:t>
          </a:r>
          <a:r>
            <a:rPr lang="en-US" sz="1700" kern="1200" dirty="0"/>
            <a:t>image</a:t>
          </a:r>
          <a:r>
            <a:rPr lang="zh-CN" sz="1700" kern="1200" dirty="0"/>
            <a:t> </a:t>
          </a:r>
          <a:r>
            <a:rPr lang="en-US" sz="1700" kern="1200" dirty="0"/>
            <a:t>classification,</a:t>
          </a:r>
          <a:r>
            <a:rPr lang="zh-CN" sz="1700" kern="1200" dirty="0"/>
            <a:t> </a:t>
          </a:r>
          <a:r>
            <a:rPr lang="en-US" sz="1700" kern="1200" dirty="0"/>
            <a:t>a</a:t>
          </a:r>
          <a:r>
            <a:rPr lang="zh-CN" sz="1700" kern="1200" dirty="0"/>
            <a:t> </a:t>
          </a:r>
          <a:r>
            <a:rPr lang="en-US" sz="1700" kern="1200" dirty="0"/>
            <a:t>topic</a:t>
          </a:r>
          <a:r>
            <a:rPr lang="zh-CN" sz="1700" kern="1200" dirty="0"/>
            <a:t> </a:t>
          </a:r>
          <a:r>
            <a:rPr lang="en-US" sz="1700" kern="1200" dirty="0"/>
            <a:t>of</a:t>
          </a:r>
          <a:r>
            <a:rPr lang="zh-CN" sz="1700" kern="1200" dirty="0"/>
            <a:t> </a:t>
          </a:r>
          <a:r>
            <a:rPr lang="en-US" sz="1700" kern="1200" dirty="0"/>
            <a:t>pattern</a:t>
          </a:r>
          <a:r>
            <a:rPr lang="zh-CN" sz="1700" kern="1200" dirty="0"/>
            <a:t> </a:t>
          </a:r>
          <a:r>
            <a:rPr lang="en-US" sz="1700" kern="1200" dirty="0"/>
            <a:t>recognition</a:t>
          </a:r>
          <a:r>
            <a:rPr lang="zh-CN" sz="1700" kern="1200" dirty="0"/>
            <a:t> </a:t>
          </a:r>
          <a:r>
            <a:rPr lang="en-US" sz="1700" kern="1200" dirty="0"/>
            <a:t>in</a:t>
          </a:r>
          <a:r>
            <a:rPr lang="zh-CN" sz="1700" kern="1200" dirty="0"/>
            <a:t> </a:t>
          </a:r>
          <a:r>
            <a:rPr lang="en-US" sz="1700" kern="1200" dirty="0"/>
            <a:t>computer</a:t>
          </a:r>
          <a:r>
            <a:rPr lang="zh-CN" sz="1700" kern="1200" dirty="0"/>
            <a:t> </a:t>
          </a:r>
          <a:r>
            <a:rPr lang="en-US" sz="1700" kern="1200" dirty="0"/>
            <a:t>vision</a:t>
          </a:r>
        </a:p>
      </dsp:txBody>
      <dsp:txXfrm>
        <a:off x="1548914" y="3176402"/>
        <a:ext cx="3600000" cy="720000"/>
      </dsp:txXfrm>
    </dsp:sp>
    <dsp:sp modelId="{9FDE0C16-0275-43DE-948C-590615341C49}">
      <dsp:nvSpPr>
        <dsp:cNvPr id="0" name=""/>
        <dsp:cNvSpPr/>
      </dsp:nvSpPr>
      <dsp:spPr>
        <a:xfrm>
          <a:off x="6480914" y="296402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4BB732-5C84-4DF9-AA50-EA9F74D3D1E8}">
      <dsp:nvSpPr>
        <dsp:cNvPr id="0" name=""/>
        <dsp:cNvSpPr/>
      </dsp:nvSpPr>
      <dsp:spPr>
        <a:xfrm>
          <a:off x="6948914" y="764402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09BB3B-3161-4FB4-8066-1D612161786A}">
      <dsp:nvSpPr>
        <dsp:cNvPr id="0" name=""/>
        <dsp:cNvSpPr/>
      </dsp:nvSpPr>
      <dsp:spPr>
        <a:xfrm>
          <a:off x="5778914" y="317640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Focused</a:t>
          </a:r>
          <a:r>
            <a:rPr lang="zh-CN" sz="1700" kern="1200"/>
            <a:t> </a:t>
          </a:r>
          <a:r>
            <a:rPr lang="en-US" sz="1700" kern="1200"/>
            <a:t>on</a:t>
          </a:r>
          <a:r>
            <a:rPr lang="zh-CN" sz="1700" kern="1200"/>
            <a:t> </a:t>
          </a:r>
          <a:r>
            <a:rPr lang="en-US" sz="1700" kern="1200"/>
            <a:t>recognizing</a:t>
          </a:r>
          <a:r>
            <a:rPr lang="zh-CN" sz="1700" kern="1200"/>
            <a:t> </a:t>
          </a:r>
          <a:r>
            <a:rPr lang="en-US" sz="1700" kern="1200"/>
            <a:t>plants</a:t>
          </a:r>
          <a:r>
            <a:rPr lang="zh-CN" sz="1700" kern="1200"/>
            <a:t> </a:t>
          </a:r>
          <a:r>
            <a:rPr lang="en-US" sz="1700" kern="1200"/>
            <a:t>and</a:t>
          </a:r>
          <a:r>
            <a:rPr lang="zh-CN" sz="1700" kern="1200"/>
            <a:t> </a:t>
          </a:r>
          <a:r>
            <a:rPr lang="en-US" sz="1700" kern="1200"/>
            <a:t>flowers</a:t>
          </a:r>
        </a:p>
      </dsp:txBody>
      <dsp:txXfrm>
        <a:off x="5778914" y="3176402"/>
        <a:ext cx="36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E80330-EE96-423A-9B87-70AB4C39E50F}">
      <dsp:nvSpPr>
        <dsp:cNvPr id="0" name=""/>
        <dsp:cNvSpPr/>
      </dsp:nvSpPr>
      <dsp:spPr>
        <a:xfrm>
          <a:off x="3497286" y="-141353"/>
          <a:ext cx="1847767" cy="1812131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Data</a:t>
          </a:r>
          <a:r>
            <a:rPr lang="zh-CN" altLang="en-US" sz="2000" kern="1200" dirty="0"/>
            <a:t> </a:t>
          </a:r>
          <a:r>
            <a:rPr lang="en-US" altLang="zh-CN" sz="2000" kern="1200" dirty="0"/>
            <a:t>Collection</a:t>
          </a:r>
          <a:endParaRPr lang="en-US" sz="2000" kern="1200" dirty="0"/>
        </a:p>
      </dsp:txBody>
      <dsp:txXfrm>
        <a:off x="3767885" y="124027"/>
        <a:ext cx="1306569" cy="1281371"/>
      </dsp:txXfrm>
    </dsp:sp>
    <dsp:sp modelId="{FA8C13E9-A76B-4784-9C57-4FA3A9E1304F}">
      <dsp:nvSpPr>
        <dsp:cNvPr id="0" name=""/>
        <dsp:cNvSpPr/>
      </dsp:nvSpPr>
      <dsp:spPr>
        <a:xfrm rot="1542857">
          <a:off x="5329747" y="1002445"/>
          <a:ext cx="244339" cy="51729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5333377" y="1090002"/>
        <a:ext cx="171037" cy="310378"/>
      </dsp:txXfrm>
    </dsp:sp>
    <dsp:sp modelId="{42E0AB1A-45A7-4CB4-913A-B7FDFE1FD8B1}">
      <dsp:nvSpPr>
        <dsp:cNvPr id="0" name=""/>
        <dsp:cNvSpPr/>
      </dsp:nvSpPr>
      <dsp:spPr>
        <a:xfrm>
          <a:off x="5571241" y="857409"/>
          <a:ext cx="1847767" cy="1812131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/>
            <a:t>Data cleaning &amp;wrangling</a:t>
          </a:r>
          <a:r>
            <a:rPr lang="zh-CN" sz="2000" kern="1200"/>
            <a:t>   </a:t>
          </a:r>
          <a:endParaRPr lang="en-US" sz="2000" kern="1200" dirty="0"/>
        </a:p>
      </dsp:txBody>
      <dsp:txXfrm>
        <a:off x="5841840" y="1122789"/>
        <a:ext cx="1306569" cy="1281371"/>
      </dsp:txXfrm>
    </dsp:sp>
    <dsp:sp modelId="{63991B72-A66B-4124-841E-804B21D509F6}">
      <dsp:nvSpPr>
        <dsp:cNvPr id="0" name=""/>
        <dsp:cNvSpPr/>
      </dsp:nvSpPr>
      <dsp:spPr>
        <a:xfrm rot="4628571">
          <a:off x="6620270" y="2619791"/>
          <a:ext cx="258676" cy="51729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6650437" y="2685421"/>
        <a:ext cx="181073" cy="310378"/>
      </dsp:txXfrm>
    </dsp:sp>
    <dsp:sp modelId="{6FD6347F-860D-4721-917C-2AE0854E98E1}">
      <dsp:nvSpPr>
        <dsp:cNvPr id="0" name=""/>
        <dsp:cNvSpPr/>
      </dsp:nvSpPr>
      <dsp:spPr>
        <a:xfrm>
          <a:off x="6083465" y="3101611"/>
          <a:ext cx="1847767" cy="1812131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/>
            <a:t>Train model</a:t>
          </a:r>
          <a:endParaRPr lang="en-US" sz="2400" kern="1200" dirty="0"/>
        </a:p>
      </dsp:txBody>
      <dsp:txXfrm>
        <a:off x="6354064" y="3366991"/>
        <a:ext cx="1306569" cy="1281371"/>
      </dsp:txXfrm>
    </dsp:sp>
    <dsp:sp modelId="{9F855051-6875-4493-8B43-8F4852D2BBBA}">
      <dsp:nvSpPr>
        <dsp:cNvPr id="0" name=""/>
        <dsp:cNvSpPr/>
      </dsp:nvSpPr>
      <dsp:spPr>
        <a:xfrm rot="7714286">
          <a:off x="6168005" y="4643300"/>
          <a:ext cx="252374" cy="51729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6229464" y="4717162"/>
        <a:ext cx="176662" cy="310378"/>
      </dsp:txXfrm>
    </dsp:sp>
    <dsp:sp modelId="{BB12E3DB-0114-42CF-9176-8043982AA474}">
      <dsp:nvSpPr>
        <dsp:cNvPr id="0" name=""/>
        <dsp:cNvSpPr/>
      </dsp:nvSpPr>
      <dsp:spPr>
        <a:xfrm>
          <a:off x="4648244" y="4901322"/>
          <a:ext cx="1847767" cy="1812131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Build convolutional network</a:t>
          </a:r>
          <a:endParaRPr lang="en-US" sz="1800" kern="1200" dirty="0"/>
        </a:p>
      </dsp:txBody>
      <dsp:txXfrm>
        <a:off x="4918843" y="5166702"/>
        <a:ext cx="1306569" cy="1281371"/>
      </dsp:txXfrm>
    </dsp:sp>
    <dsp:sp modelId="{11DB00FF-54E4-45EE-B65E-BF79500569AD}">
      <dsp:nvSpPr>
        <dsp:cNvPr id="0" name=""/>
        <dsp:cNvSpPr/>
      </dsp:nvSpPr>
      <dsp:spPr>
        <a:xfrm rot="10805372">
          <a:off x="4323805" y="5546968"/>
          <a:ext cx="229271" cy="51729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4392586" y="5650481"/>
        <a:ext cx="160490" cy="310378"/>
      </dsp:txXfrm>
    </dsp:sp>
    <dsp:sp modelId="{255FC5E1-6A45-4FD8-AE7C-D39B48CD4524}">
      <dsp:nvSpPr>
        <dsp:cNvPr id="0" name=""/>
        <dsp:cNvSpPr/>
      </dsp:nvSpPr>
      <dsp:spPr>
        <a:xfrm>
          <a:off x="2324745" y="4889915"/>
          <a:ext cx="1890913" cy="1827749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 dirty="0"/>
            <a:t>Augment data(flip the image</a:t>
          </a:r>
          <a:r>
            <a:rPr lang="en-US" altLang="zh-CN" sz="2000" kern="1200" dirty="0"/>
            <a:t>,</a:t>
          </a:r>
          <a:r>
            <a:rPr lang="zh-CN" altLang="en-US" sz="2000" kern="1200" dirty="0"/>
            <a:t> </a:t>
          </a:r>
          <a:r>
            <a:rPr lang="en-CA" sz="2000" kern="1200" dirty="0"/>
            <a:t> generate noise)</a:t>
          </a:r>
          <a:endParaRPr lang="en-US" sz="2000" kern="1200" dirty="0"/>
        </a:p>
      </dsp:txBody>
      <dsp:txXfrm>
        <a:off x="2601663" y="5157583"/>
        <a:ext cx="1337077" cy="1292413"/>
      </dsp:txXfrm>
    </dsp:sp>
    <dsp:sp modelId="{5CB2A393-5539-45B5-B5AC-AAC3DA51D18C}">
      <dsp:nvSpPr>
        <dsp:cNvPr id="0" name=""/>
        <dsp:cNvSpPr/>
      </dsp:nvSpPr>
      <dsp:spPr>
        <a:xfrm rot="13882372">
          <a:off x="2430868" y="4647436"/>
          <a:ext cx="244017" cy="51729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2490320" y="4779490"/>
        <a:ext cx="170812" cy="310378"/>
      </dsp:txXfrm>
    </dsp:sp>
    <dsp:sp modelId="{5A35E787-3EF5-43BE-B88A-38D9A9FE5B86}">
      <dsp:nvSpPr>
        <dsp:cNvPr id="0" name=""/>
        <dsp:cNvSpPr/>
      </dsp:nvSpPr>
      <dsp:spPr>
        <a:xfrm>
          <a:off x="911107" y="3101611"/>
          <a:ext cx="1847767" cy="1812131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 dirty="0"/>
            <a:t>Confusion Matrix (To identify the mismatched elements</a:t>
          </a:r>
          <a:r>
            <a:rPr lang="en-US" altLang="zh-CN" sz="1600" kern="1200" dirty="0"/>
            <a:t>)</a:t>
          </a:r>
          <a:endParaRPr lang="en-US" sz="1600" kern="1200" dirty="0"/>
        </a:p>
      </dsp:txBody>
      <dsp:txXfrm>
        <a:off x="1181706" y="3366991"/>
        <a:ext cx="1306569" cy="1281371"/>
      </dsp:txXfrm>
    </dsp:sp>
    <dsp:sp modelId="{58444220-59EA-4271-997E-7FCD5187FC78}">
      <dsp:nvSpPr>
        <dsp:cNvPr id="0" name=""/>
        <dsp:cNvSpPr/>
      </dsp:nvSpPr>
      <dsp:spPr>
        <a:xfrm rot="16971429">
          <a:off x="1960136" y="2634065"/>
          <a:ext cx="258676" cy="51729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1990303" y="2775353"/>
        <a:ext cx="181073" cy="310378"/>
      </dsp:txXfrm>
    </dsp:sp>
    <dsp:sp modelId="{1822BF79-B058-471B-9ECE-DFE730ABB333}">
      <dsp:nvSpPr>
        <dsp:cNvPr id="0" name=""/>
        <dsp:cNvSpPr/>
      </dsp:nvSpPr>
      <dsp:spPr>
        <a:xfrm>
          <a:off x="1423332" y="857409"/>
          <a:ext cx="1847767" cy="1812131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Recollect data from user feedbacks to correct model and automate the entire process</a:t>
          </a:r>
          <a:endParaRPr lang="en-US" sz="1500" kern="1200" dirty="0"/>
        </a:p>
      </dsp:txBody>
      <dsp:txXfrm>
        <a:off x="1693931" y="1122789"/>
        <a:ext cx="1306569" cy="1281371"/>
      </dsp:txXfrm>
    </dsp:sp>
    <dsp:sp modelId="{D765C001-7E13-4C9B-A75D-81F2A2145976}">
      <dsp:nvSpPr>
        <dsp:cNvPr id="0" name=""/>
        <dsp:cNvSpPr/>
      </dsp:nvSpPr>
      <dsp:spPr>
        <a:xfrm rot="20057143">
          <a:off x="3255793" y="1008445"/>
          <a:ext cx="244339" cy="51729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3259423" y="1127806"/>
        <a:ext cx="171037" cy="310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sv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svg>
</file>

<file path=ppt/media/image4.png>
</file>

<file path=ppt/media/image5.sv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2BA9B-0130-FAC9-3D5A-1B78A781AA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B8776D-560A-5E7A-AC89-55C37C8E0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CE99A-71B1-D074-A588-A04F82CA3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5333F-B988-7FF1-17FB-FD65E8518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95D6E-66CB-7659-576B-14971378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027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DA293-D2B5-5298-B941-B632382C6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9330BB-D5E6-434D-4753-CD56BE781E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57BCD-99AC-0063-8D64-A5B7CB7A6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F2F43-0BC7-C810-7D07-BA48D1F7B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EF0FD-078A-29FF-4BFE-1A5765B2D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82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D19CC6-489A-CBAD-9AC4-667687A370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07B162-9B03-36AF-AB06-9978BCCCF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73176-B454-D082-E71E-E63E4DC00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6E8C6-36EE-09D7-F27A-23A047899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E18AC-4A69-0D4D-69B0-994BAA8D6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08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8DC40-BFC0-B1A7-9241-3C3F81C61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1BC23-6698-F600-8345-6D98012F1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0B8723-2739-C860-1F62-2BF13E45B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FA8A4-2CB6-AC42-80D4-EE6A6124F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242D2-034E-A9FE-7086-07BC20E6D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440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C142F-D70D-4F26-4665-6E74FD176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BF8740-FA0B-971F-2C78-C1F3B575D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C45EE-0388-8E3F-1F06-C100268FF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16ACB-2514-7B7B-BE01-CEC832179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1B59E-0BD3-F634-D907-E1063D394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901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EE9E2-C0C1-63C5-57BE-D100AEE36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4AABD-89E7-9798-0F46-42BBCFDBF0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F764C-8305-B4BC-6CA2-06D6E2FE4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F0776D-2AB3-650C-29C7-D86CF03DE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14F7D7-4611-CFB6-72BB-D3E120C60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A889CB-DA3A-E200-6AD7-CCCBE3026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83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0E6EE-CB5D-C330-BB8A-508D45107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8D72D6-CD88-6AC3-C508-B4BF5F544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7BD139-B918-AB44-64A3-B7B67D280D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4C36B1-DFF7-A609-1271-B0EFD19073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66A4B6-62F2-569A-3D18-174B8F034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FCD339-6A82-9D4C-8518-1EB73FC12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E1912-4BC6-6F04-965B-C97EC86BA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D6E459-5E69-F74E-1455-0E9F266C5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837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B8033-DFB0-6F8E-5A43-0738FFA58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4B3DBA-8EC0-7DCC-E163-C95AE6645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4166C4-563B-45C3-5804-856913D44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53C558-57E4-106B-8814-148857F74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280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EC0DFA-801A-60DF-85C9-4512E988B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CB4D41-C763-A24A-8867-8B45E37A0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96A1D0-E28A-3C9F-FAEE-150C8EEAC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4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C7E64-C571-8D29-3D7C-A38799908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5E2A5-BAD2-E1A5-3415-AA4C2F664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C5F220-483E-5567-F754-01B7FE944F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BFB0A3-F01F-1B2D-6952-0200DCD2D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0A87C1-AE2B-84EF-FBD1-01FE9A22E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7C2AB3-384D-C78E-2259-F160039B0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292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3B793-A5D7-39BA-5B39-3850A45ED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0C2DDF-324B-CAFC-C2E8-5257E5DC3C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673683-C6F7-748F-281A-C80B8A8FD4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3269F8-06D5-C4ED-E2B2-675BB19A2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2E5C3-20C3-5EAA-5DCF-8320D2C1E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F7A51E-FCEB-2B05-4E85-79AB899BD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839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FC3831-2C8E-F540-718B-2B6B56EFC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6C070-6C62-2C40-CEBA-D46ED5265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78E00-F3C6-23D4-B1BF-4E9B1C87A4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CBDAA-BA78-5C4F-BF61-896634FAF41A}" type="datetimeFigureOut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3E5C5-D195-188A-8380-9139D4966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0CEF3-C580-F6E1-5117-13F689B3D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3EE22-DEB1-E141-B82C-CACD9FC61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7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Rectangle 1043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Plantum AI plant identifier app deal: save 75% on a lifetime subscription |  Mashable">
            <a:extLst>
              <a:ext uri="{FF2B5EF4-FFF2-40B4-BE49-F238E27FC236}">
                <a16:creationId xmlns:a16="http://schemas.microsoft.com/office/drawing/2014/main" id="{887278DB-7589-53A2-5999-3758460BA9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6C5B6C-3F84-DBC4-F510-844E0BA0EA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altLang="zh-CN" sz="6600">
                <a:solidFill>
                  <a:schemeClr val="bg1"/>
                </a:solidFill>
              </a:rPr>
              <a:t>Plants</a:t>
            </a:r>
            <a:r>
              <a:rPr lang="zh-CN" altLang="en-US" sz="6600">
                <a:solidFill>
                  <a:schemeClr val="bg1"/>
                </a:solidFill>
              </a:rPr>
              <a:t> </a:t>
            </a:r>
            <a:r>
              <a:rPr lang="en-US" altLang="zh-CN" sz="6600">
                <a:solidFill>
                  <a:schemeClr val="bg1"/>
                </a:solidFill>
              </a:rPr>
              <a:t>&amp;</a:t>
            </a:r>
            <a:r>
              <a:rPr lang="zh-CN" altLang="en-US" sz="6600">
                <a:solidFill>
                  <a:schemeClr val="bg1"/>
                </a:solidFill>
              </a:rPr>
              <a:t> </a:t>
            </a:r>
            <a:r>
              <a:rPr lang="en-US" altLang="zh-CN" sz="6600">
                <a:solidFill>
                  <a:schemeClr val="bg1"/>
                </a:solidFill>
              </a:rPr>
              <a:t>Flowers</a:t>
            </a:r>
            <a:r>
              <a:rPr lang="zh-CN" altLang="en-US" sz="6600">
                <a:solidFill>
                  <a:schemeClr val="bg1"/>
                </a:solidFill>
              </a:rPr>
              <a:t> </a:t>
            </a:r>
            <a:r>
              <a:rPr lang="en-US" altLang="zh-CN" sz="6600">
                <a:solidFill>
                  <a:schemeClr val="bg1"/>
                </a:solidFill>
              </a:rPr>
              <a:t>image</a:t>
            </a:r>
            <a:r>
              <a:rPr lang="zh-CN" altLang="en-US" sz="6600">
                <a:solidFill>
                  <a:schemeClr val="bg1"/>
                </a:solidFill>
              </a:rPr>
              <a:t> </a:t>
            </a:r>
            <a:r>
              <a:rPr lang="en-US" altLang="zh-CN" sz="6600">
                <a:solidFill>
                  <a:schemeClr val="bg1"/>
                </a:solidFill>
              </a:rPr>
              <a:t>Identifier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C8417-E9A7-B76D-F56E-1FFC885377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Joe</a:t>
            </a:r>
            <a:r>
              <a:rPr lang="zh-CN" altLang="en-US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Xing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049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21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9E7E42-8260-58F3-AAE6-51F5EC413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74" y="-1420186"/>
            <a:ext cx="4978399" cy="3165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Dataset</a:t>
            </a:r>
            <a:br>
              <a:rPr lang="en-US" sz="52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3" name="Graphic 22" descr="Database">
            <a:extLst>
              <a:ext uri="{FF2B5EF4-FFF2-40B4-BE49-F238E27FC236}">
                <a16:creationId xmlns:a16="http://schemas.microsoft.com/office/drawing/2014/main" id="{B59F08B7-4EDB-4FA3-96B4-2DE1AC9EDA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1E4037F-E962-1423-6D8F-0382C6698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5999" y="295275"/>
            <a:ext cx="1716702" cy="6267450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FBC7E1F-8949-A36A-FE37-0774B9A520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8028" y="1374187"/>
            <a:ext cx="2476500" cy="4038600"/>
          </a:xfrm>
          <a:prstGeom prst="rect">
            <a:avLst/>
          </a:prstGeom>
        </p:spPr>
      </p:pic>
      <p:pic>
        <p:nvPicPr>
          <p:cNvPr id="9" name="Picture 8" descr="A white leaf silhouette on a black background&#10;&#10;Description automatically generated">
            <a:extLst>
              <a:ext uri="{FF2B5EF4-FFF2-40B4-BE49-F238E27FC236}">
                <a16:creationId xmlns:a16="http://schemas.microsoft.com/office/drawing/2014/main" id="{18D8CCBC-6F9A-2B51-C3E4-AB7ACE92E6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0099" y="1111837"/>
            <a:ext cx="2005661" cy="16730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EAB084C-6F60-06DD-5DCC-AF0BC91DCD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15172" y="3316840"/>
            <a:ext cx="2355514" cy="31406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B465BA-2412-D259-F5E4-6EE4EA3B657D}"/>
              </a:ext>
            </a:extLst>
          </p:cNvPr>
          <p:cNvSpPr txBox="1"/>
          <p:nvPr/>
        </p:nvSpPr>
        <p:spPr>
          <a:xfrm>
            <a:off x="349380" y="1519144"/>
            <a:ext cx="391548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There is 100 Classes with 16 images and 5 class uneven number of images I added, 'dandelion': 1052, 'rose': 784,'tulip': 984,'daisy': 764,'sunflower': 733, the class with 16 pictures are all Black and white photos, and the 5 classes I added is colored photo.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577F39B-E05E-57E7-0909-8D92D2BD3F62}"/>
              </a:ext>
            </a:extLst>
          </p:cNvPr>
          <p:cNvCxnSpPr/>
          <p:nvPr/>
        </p:nvCxnSpPr>
        <p:spPr>
          <a:xfrm>
            <a:off x="6367171" y="3316840"/>
            <a:ext cx="4308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B844140-EE7B-BE93-16F7-7FC3871C9086}"/>
              </a:ext>
            </a:extLst>
          </p:cNvPr>
          <p:cNvCxnSpPr/>
          <p:nvPr/>
        </p:nvCxnSpPr>
        <p:spPr>
          <a:xfrm flipV="1">
            <a:off x="9313486" y="2247441"/>
            <a:ext cx="293222" cy="132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5356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9E7E42-8260-58F3-AAE6-51F5EC413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0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EDA </a:t>
            </a:r>
            <a:r>
              <a:rPr lang="en-US" altLang="zh-CN" sz="5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insights</a:t>
            </a:r>
            <a:br>
              <a:rPr lang="en-US" sz="50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5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0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E5C37E-59F9-9A5E-25DF-EE46F3041E45}"/>
              </a:ext>
            </a:extLst>
          </p:cNvPr>
          <p:cNvSpPr txBox="1"/>
          <p:nvPr/>
        </p:nvSpPr>
        <p:spPr>
          <a:xfrm>
            <a:off x="630936" y="2660904"/>
            <a:ext cx="4818888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Most image falls into the 1000*1000(Height * Width) frame, and we see there several large clusters, for example, there are 219 images of size 240x240, there are 604 images of size 240x320.</a:t>
            </a:r>
          </a:p>
        </p:txBody>
      </p:sp>
      <p:pic>
        <p:nvPicPr>
          <p:cNvPr id="13" name="Picture 12" descr="A graph with blue dots&#10;&#10;Description automatically generated">
            <a:extLst>
              <a:ext uri="{FF2B5EF4-FFF2-40B4-BE49-F238E27FC236}">
                <a16:creationId xmlns:a16="http://schemas.microsoft.com/office/drawing/2014/main" id="{7581C543-6157-B731-D391-B9F9B068B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824" y="628912"/>
            <a:ext cx="6742176" cy="5612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11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59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9" name="Rectangle 61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C63C1-3A91-54FA-E592-E711C0AAD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611880" cy="15358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3200" b="0" i="0" dirty="0">
                <a:effectLst/>
              </a:rPr>
              <a:t>Next</a:t>
            </a:r>
            <a:r>
              <a:rPr lang="zh-CN" altLang="en-US" sz="3200" b="0" i="0" dirty="0">
                <a:effectLst/>
              </a:rPr>
              <a:t> </a:t>
            </a:r>
            <a:r>
              <a:rPr lang="en-US" altLang="zh-CN" sz="3200" b="0" i="0" dirty="0">
                <a:effectLst/>
              </a:rPr>
              <a:t>steps</a:t>
            </a:r>
            <a:endParaRPr lang="en-US" sz="3200" dirty="0"/>
          </a:p>
        </p:txBody>
      </p:sp>
      <p:sp>
        <p:nvSpPr>
          <p:cNvPr id="70" name="Rectangle 63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1" name="Rectangle 65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E13424-EBCF-AD18-7F86-90EF64F9236E}"/>
              </a:ext>
            </a:extLst>
          </p:cNvPr>
          <p:cNvSpPr txBox="1"/>
          <p:nvPr/>
        </p:nvSpPr>
        <p:spPr>
          <a:xfrm>
            <a:off x="5300640" y="641850"/>
            <a:ext cx="605316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Construct</a:t>
            </a:r>
            <a:r>
              <a:rPr lang="en-US" altLang="zh-CN" sz="1700" dirty="0"/>
              <a:t>ed</a:t>
            </a:r>
            <a:r>
              <a:rPr lang="en-US" sz="1700" dirty="0"/>
              <a:t> a data frame record the name of each file, the class it belongs to and its mean and standard deviation. Constructing this data frame for further analysis,</a:t>
            </a:r>
            <a:r>
              <a:rPr lang="zh-CN" altLang="en-US" sz="1700" dirty="0"/>
              <a:t> </a:t>
            </a:r>
            <a:r>
              <a:rPr lang="en-US" altLang="zh-CN" sz="1700" dirty="0"/>
              <a:t>it</a:t>
            </a:r>
            <a:r>
              <a:rPr lang="zh-CN" altLang="en-US" sz="1700" dirty="0"/>
              <a:t> </a:t>
            </a:r>
            <a:r>
              <a:rPr lang="en-US" altLang="zh-CN" sz="1700" dirty="0"/>
              <a:t>c</a:t>
            </a:r>
            <a:r>
              <a:rPr lang="en-US" sz="1700" dirty="0"/>
              <a:t>ould be </a:t>
            </a:r>
            <a:r>
              <a:rPr lang="en-US" altLang="zh-CN" sz="1700" dirty="0"/>
              <a:t>use</a:t>
            </a:r>
            <a:r>
              <a:rPr lang="en-US" sz="1700" dirty="0"/>
              <a:t> test</a:t>
            </a:r>
            <a:r>
              <a:rPr lang="en-US" altLang="zh-CN" sz="1700" dirty="0"/>
              <a:t>ing</a:t>
            </a:r>
            <a:r>
              <a:rPr lang="en-US" sz="1700" dirty="0"/>
              <a:t> the relation between the variance of the color pixels and the accuracy of the future machine learning model.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35F7BBA-6284-5334-B73C-704E1A619E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3237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127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96" name="Rectangle 4195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2A5749-2C2E-A771-6372-1331B09DA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6600" b="0" i="0">
                <a:effectLst/>
              </a:rPr>
              <a:t>EDA </a:t>
            </a:r>
            <a:r>
              <a:rPr lang="en-US" altLang="zh-CN" sz="6600"/>
              <a:t>insights</a:t>
            </a:r>
            <a:endParaRPr lang="en-US" sz="6600"/>
          </a:p>
        </p:txBody>
      </p:sp>
      <p:sp>
        <p:nvSpPr>
          <p:cNvPr id="4198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CBB19FA3-11CE-00E9-A215-258B9CFB7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7676" y="1964794"/>
            <a:ext cx="5934456" cy="443600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2BBC759B-CAAB-6C3B-6C95-9DE9BC616A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49808" y="2105611"/>
            <a:ext cx="5542192" cy="414278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580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550F5B9-399F-4FAD-AE6C-ED65F9A43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062E60F-5CD4-4268-8359-80766346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288350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9C7502-2B21-5318-5A19-140C7156D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10047"/>
            <a:ext cx="3300984" cy="1645920"/>
          </a:xfrm>
        </p:spPr>
        <p:txBody>
          <a:bodyPr>
            <a:normAutofit/>
          </a:bodyPr>
          <a:lstStyle/>
          <a:p>
            <a:r>
              <a:rPr lang="en-US" altLang="zh-CN" b="0" i="0" dirty="0">
                <a:effectLst/>
              </a:rPr>
              <a:t>Next</a:t>
            </a:r>
            <a:r>
              <a:rPr lang="zh-CN" altLang="en-US" b="0" i="0" dirty="0">
                <a:effectLst/>
              </a:rPr>
              <a:t> </a:t>
            </a:r>
            <a:r>
              <a:rPr lang="en-US" altLang="zh-CN" b="0" i="0" dirty="0">
                <a:effectLst/>
              </a:rPr>
              <a:t>steps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B341EC3-1810-4D33-BA3F-E2D0AA0EC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98096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0127CDE-2B99-47A8-BB3C-7D1751910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0864" y="1323863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BE352-E163-5492-7D55-2047CE9D2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144" y="510047"/>
            <a:ext cx="6858000" cy="1645920"/>
          </a:xfrm>
        </p:spPr>
        <p:txBody>
          <a:bodyPr anchor="ctr">
            <a:normAutofit/>
          </a:bodyPr>
          <a:lstStyle/>
          <a:p>
            <a:r>
              <a:rPr lang="en-US" altLang="zh-CN" sz="1800" dirty="0"/>
              <a:t>Image</a:t>
            </a:r>
            <a:r>
              <a:rPr lang="zh-CN" altLang="en-US" sz="1800" dirty="0"/>
              <a:t> </a:t>
            </a:r>
            <a:r>
              <a:rPr lang="en-US" altLang="zh-CN" sz="1800" dirty="0"/>
              <a:t>augmentation,</a:t>
            </a:r>
            <a:r>
              <a:rPr lang="zh-CN" altLang="en-US" sz="1800" dirty="0"/>
              <a:t> </a:t>
            </a:r>
            <a:r>
              <a:rPr lang="en-US" altLang="zh-CN" sz="1800" dirty="0"/>
              <a:t>flipping,</a:t>
            </a:r>
            <a:r>
              <a:rPr lang="zh-CN" altLang="en-US" sz="1800" dirty="0"/>
              <a:t> </a:t>
            </a:r>
            <a:r>
              <a:rPr lang="en-US" altLang="zh-CN" sz="1800" dirty="0"/>
              <a:t>generating</a:t>
            </a:r>
            <a:r>
              <a:rPr lang="zh-CN" altLang="en-US" sz="1800" dirty="0"/>
              <a:t> </a:t>
            </a:r>
            <a:r>
              <a:rPr lang="en-US" altLang="zh-CN" sz="1800" dirty="0"/>
              <a:t>random</a:t>
            </a:r>
            <a:r>
              <a:rPr lang="zh-CN" altLang="en-US" sz="1800" dirty="0"/>
              <a:t> </a:t>
            </a:r>
            <a:r>
              <a:rPr lang="en-US" altLang="zh-CN" sz="1800" dirty="0"/>
              <a:t>noise</a:t>
            </a:r>
            <a:r>
              <a:rPr lang="zh-CN" altLang="en-US" sz="1800" dirty="0"/>
              <a:t> </a:t>
            </a:r>
            <a:r>
              <a:rPr lang="en-US" altLang="zh-CN" sz="1800" dirty="0"/>
              <a:t>on</a:t>
            </a:r>
            <a:r>
              <a:rPr lang="zh-CN" altLang="en-US" sz="1800" dirty="0"/>
              <a:t> </a:t>
            </a:r>
            <a:r>
              <a:rPr lang="en-US" altLang="zh-CN" sz="1800" dirty="0"/>
              <a:t>photo.</a:t>
            </a:r>
          </a:p>
          <a:p>
            <a:r>
              <a:rPr lang="en-US" altLang="zh-CN" sz="1800" dirty="0"/>
              <a:t>Train</a:t>
            </a:r>
            <a:r>
              <a:rPr lang="zh-CN" altLang="en-US" sz="1800" dirty="0"/>
              <a:t> </a:t>
            </a:r>
            <a:r>
              <a:rPr lang="en-US" altLang="zh-CN" sz="1800" dirty="0"/>
              <a:t>test</a:t>
            </a:r>
            <a:r>
              <a:rPr lang="zh-CN" altLang="en-US" sz="1800" dirty="0"/>
              <a:t> </a:t>
            </a:r>
            <a:r>
              <a:rPr lang="en-US" altLang="zh-CN" sz="1800" dirty="0"/>
              <a:t>split</a:t>
            </a:r>
          </a:p>
          <a:p>
            <a:r>
              <a:rPr lang="en-US" altLang="zh-CN" sz="1800" dirty="0"/>
              <a:t>Building</a:t>
            </a:r>
            <a:r>
              <a:rPr lang="zh-CN" altLang="en-US" sz="1800" dirty="0"/>
              <a:t> </a:t>
            </a:r>
            <a:r>
              <a:rPr lang="en-US" altLang="zh-CN" sz="1800" dirty="0"/>
              <a:t>image</a:t>
            </a:r>
            <a:r>
              <a:rPr lang="zh-CN" altLang="en-US" sz="1800" dirty="0"/>
              <a:t> </a:t>
            </a:r>
            <a:r>
              <a:rPr lang="en-US" altLang="zh-CN" sz="1800" dirty="0"/>
              <a:t>baseline</a:t>
            </a:r>
            <a:r>
              <a:rPr lang="zh-CN" altLang="en-US" sz="1800" dirty="0"/>
              <a:t> </a:t>
            </a:r>
            <a:r>
              <a:rPr lang="en-US" altLang="zh-CN" sz="1800" dirty="0"/>
              <a:t>models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4C1929-50C0-F883-B413-4E571EFD5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266" y="2606462"/>
            <a:ext cx="2729484" cy="36393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CE54D0-3A4E-DF26-7A0C-BB8CE7CA2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4775081" y="2606462"/>
            <a:ext cx="2729484" cy="3639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6C45B8-082F-D337-1B3B-FC8612FA4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7415" y="2759350"/>
            <a:ext cx="3584448" cy="333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526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1F6D58-9864-A6B1-32C7-F9253734B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altLang="zh-CN" sz="4000">
                <a:solidFill>
                  <a:srgbClr val="FFFFFF"/>
                </a:solidFill>
              </a:rPr>
              <a:t>Overview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B50BC11-F4D4-E3AF-645C-7DB7AFF4F4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385314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3409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Mushroom Money: Here's the 'Morel' of The Story for Your Merch Business">
            <a:extLst>
              <a:ext uri="{FF2B5EF4-FFF2-40B4-BE49-F238E27FC236}">
                <a16:creationId xmlns:a16="http://schemas.microsoft.com/office/drawing/2014/main" id="{2615E2FF-2371-8721-5348-296A2E685C0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DB0B74-2BE3-F9CB-919A-F94E27FE7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chemeClr val="bg1"/>
                </a:solidFill>
              </a:rPr>
              <a:t>Potential</a:t>
            </a:r>
            <a:r>
              <a:rPr lang="en-US" altLang="zh-CN" sz="6600">
                <a:solidFill>
                  <a:schemeClr val="bg1"/>
                </a:solidFill>
              </a:rPr>
              <a:t> values</a:t>
            </a:r>
            <a:endParaRPr lang="en-US" sz="6600">
              <a:solidFill>
                <a:schemeClr val="bg1"/>
              </a:solidFill>
            </a:endParaRPr>
          </a:p>
        </p:txBody>
      </p:sp>
      <p:sp>
        <p:nvSpPr>
          <p:cNvPr id="308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16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C8341-506C-2D14-1749-29A924E80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4200" dirty="0"/>
              <a:t>Connect to open-source databases for detailed knowledge of a plant</a:t>
            </a:r>
            <a:endParaRPr lang="en-US" sz="4200" dirty="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E18496-D2FD-C4AB-F2D0-DA3CCC3546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042" r="-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0492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6" name="Rectangle 6165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0" name="Title 1">
            <a:extLst>
              <a:ext uri="{FF2B5EF4-FFF2-40B4-BE49-F238E27FC236}">
                <a16:creationId xmlns:a16="http://schemas.microsoft.com/office/drawing/2014/main" id="{1C585B3B-BE56-785A-1860-0577AF943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dirty="0"/>
              <a:t>Help detecting plant diseases</a:t>
            </a:r>
            <a:endParaRPr lang="en-US" sz="5400" dirty="0"/>
          </a:p>
        </p:txBody>
      </p:sp>
      <p:sp>
        <p:nvSpPr>
          <p:cNvPr id="6168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 descr="close up of on leaves with brown spots with white centers and wilted areas on a stem outside">
            <a:extLst>
              <a:ext uri="{FF2B5EF4-FFF2-40B4-BE49-F238E27FC236}">
                <a16:creationId xmlns:a16="http://schemas.microsoft.com/office/drawing/2014/main" id="{193E5D12-1F5A-9341-9BC8-9683EC4CC2F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328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15" name="Rectangle 2114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7" name="Rectangle 2116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9" name="Rectangle 2118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21" name="Picture 2120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1172" cy="6858000"/>
          </a:xfrm>
          <a:prstGeom prst="rect">
            <a:avLst/>
          </a:prstGeom>
        </p:spPr>
      </p:pic>
      <p:sp>
        <p:nvSpPr>
          <p:cNvPr id="2123" name="Rectangle 2122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25" name="Rectangle 2124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052" name="Picture 4" descr="Edible Mushrooms and Their Cultural Importance in Yunnan, China |  SpringerLink">
            <a:extLst>
              <a:ext uri="{FF2B5EF4-FFF2-40B4-BE49-F238E27FC236}">
                <a16:creationId xmlns:a16="http://schemas.microsoft.com/office/drawing/2014/main" id="{794809B1-74FF-4471-C5E4-AA6FC8437C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21" b="12503"/>
          <a:stretch/>
        </p:blipFill>
        <p:spPr bwMode="auto">
          <a:xfrm>
            <a:off x="6094532" y="10"/>
            <a:ext cx="6093578" cy="343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75EEF659-4B9C-1605-7362-356D3923CC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2" b="10893"/>
          <a:stretch/>
        </p:blipFill>
        <p:spPr bwMode="auto">
          <a:xfrm>
            <a:off x="4763" y="10"/>
            <a:ext cx="6093578" cy="343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No Sweet Sour: Yunnan Mushroom Hotpot (Huoguo, 火锅) | The Mala Market">
            <a:extLst>
              <a:ext uri="{FF2B5EF4-FFF2-40B4-BE49-F238E27FC236}">
                <a16:creationId xmlns:a16="http://schemas.microsoft.com/office/drawing/2014/main" id="{3DE77B6A-CE8C-F3C4-ED3E-9066D9494D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13" b="3615"/>
          <a:stretch/>
        </p:blipFill>
        <p:spPr bwMode="auto">
          <a:xfrm>
            <a:off x="6097280" y="3426870"/>
            <a:ext cx="6093578" cy="3431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CHELIN Chefs' Favourite Autumn Ingredient: Yunnan Mushrooms">
            <a:extLst>
              <a:ext uri="{FF2B5EF4-FFF2-40B4-BE49-F238E27FC236}">
                <a16:creationId xmlns:a16="http://schemas.microsoft.com/office/drawing/2014/main" id="{9DB55050-5077-E8FF-E787-43DC84B24B3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6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5" b="5870"/>
          <a:stretch/>
        </p:blipFill>
        <p:spPr bwMode="auto">
          <a:xfrm>
            <a:off x="10828" y="3426871"/>
            <a:ext cx="6093578" cy="3431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41E10B-36F1-2694-CD33-3319B46F496A}"/>
              </a:ext>
            </a:extLst>
          </p:cNvPr>
          <p:cNvSpPr txBox="1"/>
          <p:nvPr/>
        </p:nvSpPr>
        <p:spPr>
          <a:xfrm>
            <a:off x="1212783" y="3279121"/>
            <a:ext cx="9801854" cy="26142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FFFF"/>
                </a:solidFill>
              </a:rPr>
              <a:t>Yunnan sits in the southwest corner of China and is marked by its mountainous terrain.</a:t>
            </a:r>
            <a:r>
              <a:rPr lang="en-US" altLang="zh-CN" sz="2800" dirty="0">
                <a:solidFill>
                  <a:srgbClr val="FFFFFF"/>
                </a:solidFill>
              </a:rPr>
              <a:t> Famous for picking and consuming wild mushrooms</a:t>
            </a:r>
            <a:r>
              <a:rPr lang="zh-CN" altLang="en-US" sz="2800" dirty="0">
                <a:solidFill>
                  <a:srgbClr val="FFFFFF"/>
                </a:solidFill>
              </a:rPr>
              <a:t>。</a:t>
            </a:r>
            <a:endParaRPr lang="en-US" altLang="zh-CN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679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0" name="Rectangle 104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map of china with country names&#10;&#10;Description automatically generated">
            <a:extLst>
              <a:ext uri="{FF2B5EF4-FFF2-40B4-BE49-F238E27FC236}">
                <a16:creationId xmlns:a16="http://schemas.microsoft.com/office/drawing/2014/main" id="{35348DDD-0CE8-12C7-4CCC-15885D1014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85" b="1266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2" name="Rectangle 105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B17D7-E6FC-3ED1-34ED-18136FA5C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062" y="1079126"/>
            <a:ext cx="3822189" cy="3742762"/>
          </a:xfrm>
        </p:spPr>
        <p:txBody>
          <a:bodyPr>
            <a:normAutofit lnSpcReduction="10000"/>
          </a:bodyPr>
          <a:lstStyle/>
          <a:p>
            <a:r>
              <a:rPr lang="en-US" altLang="ja-JP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Yunnan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Province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2010-2018,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9686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suffered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mushroom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toxicity,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225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died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eating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wild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toxic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mushrooms,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rate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2.32%</a:t>
            </a:r>
          </a:p>
          <a:p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dible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ild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ushroom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could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834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28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2AB24-3F1F-1D49-5FEA-3A3D7E0F0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Sponsored Shop advertisement</a:t>
            </a:r>
          </a:p>
        </p:txBody>
      </p:sp>
      <p:sp>
        <p:nvSpPr>
          <p:cNvPr id="47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plant sale&#10;&#10;Description automatically generated">
            <a:extLst>
              <a:ext uri="{FF2B5EF4-FFF2-40B4-BE49-F238E27FC236}">
                <a16:creationId xmlns:a16="http://schemas.microsoft.com/office/drawing/2014/main" id="{7362478B-5893-C480-4134-CD8AADEBA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2708754"/>
            <a:ext cx="11548872" cy="343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778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">
            <a:extLst>
              <a:ext uri="{FF2B5EF4-FFF2-40B4-BE49-F238E27FC236}">
                <a16:creationId xmlns:a16="http://schemas.microsoft.com/office/drawing/2014/main" id="{516B6023-9AA8-D45B-DD39-508AE60568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0779842D-A4A6-6F5E-E1D7-1343C603F9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1951098"/>
              </p:ext>
            </p:extLst>
          </p:nvPr>
        </p:nvGraphicFramePr>
        <p:xfrm>
          <a:off x="1461155" y="139045"/>
          <a:ext cx="8842341" cy="6579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8A674A57-5B03-0297-92D4-D1DE6D1FB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0507" y="3200400"/>
            <a:ext cx="4665966" cy="332294"/>
          </a:xfrm>
        </p:spPr>
        <p:txBody>
          <a:bodyPr anchor="b">
            <a:noAutofit/>
          </a:bodyPr>
          <a:lstStyle/>
          <a:p>
            <a:pPr algn="ctr"/>
            <a:r>
              <a:rPr lang="en-US" altLang="zh-CN" sz="3200" b="1" dirty="0">
                <a:solidFill>
                  <a:schemeClr val="tx2"/>
                </a:solidFill>
                <a:ea typeface="等线 Light"/>
              </a:rPr>
              <a:t>Data</a:t>
            </a:r>
            <a:r>
              <a:rPr lang="zh-CN" altLang="en-US" sz="3200" b="1" dirty="0">
                <a:solidFill>
                  <a:schemeClr val="tx2"/>
                </a:solidFill>
                <a:ea typeface="等线 Light"/>
              </a:rPr>
              <a:t> </a:t>
            </a:r>
            <a:r>
              <a:rPr lang="en-US" altLang="zh-CN" sz="3200" b="1" dirty="0">
                <a:solidFill>
                  <a:schemeClr val="tx2"/>
                </a:solidFill>
                <a:ea typeface="等线 Light"/>
              </a:rPr>
              <a:t>Science</a:t>
            </a:r>
            <a:r>
              <a:rPr lang="zh-CN" altLang="en-US" sz="3200" b="1" dirty="0">
                <a:solidFill>
                  <a:schemeClr val="tx2"/>
                </a:solidFill>
                <a:ea typeface="等线 Light"/>
              </a:rPr>
              <a:t> </a:t>
            </a:r>
            <a:r>
              <a:rPr lang="en-US" altLang="zh-CN" sz="3200" b="1" dirty="0">
                <a:solidFill>
                  <a:schemeClr val="tx2"/>
                </a:solidFill>
                <a:ea typeface="等线 Light"/>
              </a:rPr>
              <a:t>Approach</a:t>
            </a:r>
            <a:endParaRPr lang="en-US" sz="3200" b="1" dirty="0">
              <a:solidFill>
                <a:schemeClr val="tx2"/>
              </a:solidFill>
              <a:ea typeface="等线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841730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3043</TotalTime>
  <Words>337</Words>
  <Application>Microsoft Macintosh PowerPoint</Application>
  <PresentationFormat>Widescreen</PresentationFormat>
  <Paragraphs>31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Plants &amp; Flowers image Identifier</vt:lpstr>
      <vt:lpstr>Overview</vt:lpstr>
      <vt:lpstr>Potential values</vt:lpstr>
      <vt:lpstr>Connect to open-source databases for detailed knowledge of a plant</vt:lpstr>
      <vt:lpstr>Help detecting plant diseases</vt:lpstr>
      <vt:lpstr>PowerPoint Presentation</vt:lpstr>
      <vt:lpstr>PowerPoint Presentation</vt:lpstr>
      <vt:lpstr>Sponsored Shop advertisement</vt:lpstr>
      <vt:lpstr>Data Science Approach</vt:lpstr>
      <vt:lpstr>Dataset </vt:lpstr>
      <vt:lpstr>EDA insights </vt:lpstr>
      <vt:lpstr>Next steps</vt:lpstr>
      <vt:lpstr>EDA insights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 Xing</dc:creator>
  <cp:lastModifiedBy>Joe Xing</cp:lastModifiedBy>
  <cp:revision>6</cp:revision>
  <dcterms:created xsi:type="dcterms:W3CDTF">2023-07-26T02:49:33Z</dcterms:created>
  <dcterms:modified xsi:type="dcterms:W3CDTF">2023-07-30T05:42:58Z</dcterms:modified>
</cp:coreProperties>
</file>

<file path=docProps/thumbnail.jpeg>
</file>